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3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gdeesh sharma" userId="398bf91485d36657" providerId="LiveId" clId="{07AEBC1E-552F-49C4-B168-E92901E347D7}"/>
    <pc:docChg chg="undo redo custSel addSld delSld modSld sldOrd">
      <pc:chgData name="jagdeesh sharma" userId="398bf91485d36657" providerId="LiveId" clId="{07AEBC1E-552F-49C4-B168-E92901E347D7}" dt="2023-06-07T17:04:21.177" v="5672" actId="14100"/>
      <pc:docMkLst>
        <pc:docMk/>
      </pc:docMkLst>
      <pc:sldChg chg="modSp new mod">
        <pc:chgData name="jagdeesh sharma" userId="398bf91485d36657" providerId="LiveId" clId="{07AEBC1E-552F-49C4-B168-E92901E347D7}" dt="2023-06-05T16:52:55.253" v="29" actId="14100"/>
        <pc:sldMkLst>
          <pc:docMk/>
          <pc:sldMk cId="1534307497" sldId="256"/>
        </pc:sldMkLst>
        <pc:spChg chg="mod">
          <ac:chgData name="jagdeesh sharma" userId="398bf91485d36657" providerId="LiveId" clId="{07AEBC1E-552F-49C4-B168-E92901E347D7}" dt="2023-06-05T16:52:18.306" v="23" actId="14100"/>
          <ac:spMkLst>
            <pc:docMk/>
            <pc:sldMk cId="1534307497" sldId="256"/>
            <ac:spMk id="2" creationId="{FB2E87BC-D7BD-1799-96BF-E7C357D7958C}"/>
          </ac:spMkLst>
        </pc:spChg>
        <pc:spChg chg="mod">
          <ac:chgData name="jagdeesh sharma" userId="398bf91485d36657" providerId="LiveId" clId="{07AEBC1E-552F-49C4-B168-E92901E347D7}" dt="2023-06-05T16:52:55.253" v="29" actId="14100"/>
          <ac:spMkLst>
            <pc:docMk/>
            <pc:sldMk cId="1534307497" sldId="256"/>
            <ac:spMk id="3" creationId="{1504F454-0A24-85EB-16E9-792F969CAA6B}"/>
          </ac:spMkLst>
        </pc:spChg>
      </pc:sldChg>
      <pc:sldChg chg="modSp new mod">
        <pc:chgData name="jagdeesh sharma" userId="398bf91485d36657" providerId="LiveId" clId="{07AEBC1E-552F-49C4-B168-E92901E347D7}" dt="2023-06-05T16:58:47.054" v="218" actId="20577"/>
        <pc:sldMkLst>
          <pc:docMk/>
          <pc:sldMk cId="198045272" sldId="257"/>
        </pc:sldMkLst>
        <pc:spChg chg="mod">
          <ac:chgData name="jagdeesh sharma" userId="398bf91485d36657" providerId="LiveId" clId="{07AEBC1E-552F-49C4-B168-E92901E347D7}" dt="2023-06-05T16:53:24.188" v="44" actId="1076"/>
          <ac:spMkLst>
            <pc:docMk/>
            <pc:sldMk cId="198045272" sldId="257"/>
            <ac:spMk id="2" creationId="{EC517190-588F-B03A-BF82-4933C300B705}"/>
          </ac:spMkLst>
        </pc:spChg>
        <pc:spChg chg="mod">
          <ac:chgData name="jagdeesh sharma" userId="398bf91485d36657" providerId="LiveId" clId="{07AEBC1E-552F-49C4-B168-E92901E347D7}" dt="2023-06-05T16:58:47.054" v="218" actId="20577"/>
          <ac:spMkLst>
            <pc:docMk/>
            <pc:sldMk cId="198045272" sldId="257"/>
            <ac:spMk id="3" creationId="{0AF50064-A75D-ECB4-96DD-824DE67AF18A}"/>
          </ac:spMkLst>
        </pc:spChg>
      </pc:sldChg>
      <pc:sldChg chg="modSp new mod">
        <pc:chgData name="jagdeesh sharma" userId="398bf91485d36657" providerId="LiveId" clId="{07AEBC1E-552F-49C4-B168-E92901E347D7}" dt="2023-06-05T17:02:19.573" v="447" actId="1076"/>
        <pc:sldMkLst>
          <pc:docMk/>
          <pc:sldMk cId="657969308" sldId="258"/>
        </pc:sldMkLst>
        <pc:spChg chg="mod">
          <ac:chgData name="jagdeesh sharma" userId="398bf91485d36657" providerId="LiveId" clId="{07AEBC1E-552F-49C4-B168-E92901E347D7}" dt="2023-06-05T17:02:19.573" v="447" actId="1076"/>
          <ac:spMkLst>
            <pc:docMk/>
            <pc:sldMk cId="657969308" sldId="258"/>
            <ac:spMk id="2" creationId="{58E98F36-85A9-69FF-9654-D3506BECA13C}"/>
          </ac:spMkLst>
        </pc:spChg>
        <pc:spChg chg="mod">
          <ac:chgData name="jagdeesh sharma" userId="398bf91485d36657" providerId="LiveId" clId="{07AEBC1E-552F-49C4-B168-E92901E347D7}" dt="2023-06-05T17:02:15.513" v="446" actId="1076"/>
          <ac:spMkLst>
            <pc:docMk/>
            <pc:sldMk cId="657969308" sldId="258"/>
            <ac:spMk id="3" creationId="{94F3A5D5-A262-CF7D-5BFF-050FE693B786}"/>
          </ac:spMkLst>
        </pc:spChg>
      </pc:sldChg>
      <pc:sldChg chg="addSp delSp modSp new mod ord">
        <pc:chgData name="jagdeesh sharma" userId="398bf91485d36657" providerId="LiveId" clId="{07AEBC1E-552F-49C4-B168-E92901E347D7}" dt="2023-06-05T17:37:04.058" v="585" actId="20577"/>
        <pc:sldMkLst>
          <pc:docMk/>
          <pc:sldMk cId="3355081480" sldId="259"/>
        </pc:sldMkLst>
        <pc:spChg chg="del">
          <ac:chgData name="jagdeesh sharma" userId="398bf91485d36657" providerId="LiveId" clId="{07AEBC1E-552F-49C4-B168-E92901E347D7}" dt="2023-06-05T17:22:21.983" v="451" actId="21"/>
          <ac:spMkLst>
            <pc:docMk/>
            <pc:sldMk cId="3355081480" sldId="259"/>
            <ac:spMk id="2" creationId="{E6F8D3E6-DD10-CB41-D7DB-3DCFE2F20A5D}"/>
          </ac:spMkLst>
        </pc:spChg>
        <pc:spChg chg="mod">
          <ac:chgData name="jagdeesh sharma" userId="398bf91485d36657" providerId="LiveId" clId="{07AEBC1E-552F-49C4-B168-E92901E347D7}" dt="2023-06-05T17:37:04.058" v="585" actId="20577"/>
          <ac:spMkLst>
            <pc:docMk/>
            <pc:sldMk cId="3355081480" sldId="259"/>
            <ac:spMk id="3" creationId="{9F9E3BB1-41DE-FF7D-C910-6EB012483E4F}"/>
          </ac:spMkLst>
        </pc:spChg>
        <pc:spChg chg="add del mod">
          <ac:chgData name="jagdeesh sharma" userId="398bf91485d36657" providerId="LiveId" clId="{07AEBC1E-552F-49C4-B168-E92901E347D7}" dt="2023-06-05T17:25:02.483" v="503" actId="21"/>
          <ac:spMkLst>
            <pc:docMk/>
            <pc:sldMk cId="3355081480" sldId="259"/>
            <ac:spMk id="5" creationId="{906FDFC2-FAC3-6778-E433-6437C31099C9}"/>
          </ac:spMkLst>
        </pc:spChg>
      </pc:sldChg>
      <pc:sldChg chg="addSp delSp modSp new mod">
        <pc:chgData name="jagdeesh sharma" userId="398bf91485d36657" providerId="LiveId" clId="{07AEBC1E-552F-49C4-B168-E92901E347D7}" dt="2023-06-06T07:02:19.772" v="1774" actId="20577"/>
        <pc:sldMkLst>
          <pc:docMk/>
          <pc:sldMk cId="1986014680" sldId="260"/>
        </pc:sldMkLst>
        <pc:spChg chg="del">
          <ac:chgData name="jagdeesh sharma" userId="398bf91485d36657" providerId="LiveId" clId="{07AEBC1E-552F-49C4-B168-E92901E347D7}" dt="2023-06-05T17:25:21.909" v="505" actId="21"/>
          <ac:spMkLst>
            <pc:docMk/>
            <pc:sldMk cId="1986014680" sldId="260"/>
            <ac:spMk id="2" creationId="{D315A2E5-0D77-4756-6C80-95F040226DE6}"/>
          </ac:spMkLst>
        </pc:spChg>
        <pc:spChg chg="del">
          <ac:chgData name="jagdeesh sharma" userId="398bf91485d36657" providerId="LiveId" clId="{07AEBC1E-552F-49C4-B168-E92901E347D7}" dt="2023-06-05T17:25:26.046" v="506" actId="21"/>
          <ac:spMkLst>
            <pc:docMk/>
            <pc:sldMk cId="1986014680" sldId="260"/>
            <ac:spMk id="3" creationId="{8010B8C0-AF57-ADEB-D437-B46EE297BBDD}"/>
          </ac:spMkLst>
        </pc:spChg>
        <pc:spChg chg="add mod">
          <ac:chgData name="jagdeesh sharma" userId="398bf91485d36657" providerId="LiveId" clId="{07AEBC1E-552F-49C4-B168-E92901E347D7}" dt="2023-06-05T17:26:29.687" v="521" actId="255"/>
          <ac:spMkLst>
            <pc:docMk/>
            <pc:sldMk cId="1986014680" sldId="260"/>
            <ac:spMk id="4" creationId="{A985BF95-F66A-3D18-141C-E9F3D46BA2E2}"/>
          </ac:spMkLst>
        </pc:spChg>
        <pc:spChg chg="add mod">
          <ac:chgData name="jagdeesh sharma" userId="398bf91485d36657" providerId="LiveId" clId="{07AEBC1E-552F-49C4-B168-E92901E347D7}" dt="2023-06-05T17:27:43.260" v="538" actId="255"/>
          <ac:spMkLst>
            <pc:docMk/>
            <pc:sldMk cId="1986014680" sldId="260"/>
            <ac:spMk id="11" creationId="{2DD7C314-C516-509A-B4A5-1547BFF27410}"/>
          </ac:spMkLst>
        </pc:spChg>
        <pc:spChg chg="add mod">
          <ac:chgData name="jagdeesh sharma" userId="398bf91485d36657" providerId="LiveId" clId="{07AEBC1E-552F-49C4-B168-E92901E347D7}" dt="2023-06-05T17:28:17.580" v="548" actId="255"/>
          <ac:spMkLst>
            <pc:docMk/>
            <pc:sldMk cId="1986014680" sldId="260"/>
            <ac:spMk id="12" creationId="{60D61DD1-515E-A9BF-8E31-4083ECD32589}"/>
          </ac:spMkLst>
        </pc:spChg>
        <pc:spChg chg="add mod">
          <ac:chgData name="jagdeesh sharma" userId="398bf91485d36657" providerId="LiveId" clId="{07AEBC1E-552F-49C4-B168-E92901E347D7}" dt="2023-06-06T02:04:22.642" v="1772" actId="20577"/>
          <ac:spMkLst>
            <pc:docMk/>
            <pc:sldMk cId="1986014680" sldId="260"/>
            <ac:spMk id="13" creationId="{768BBA62-66A2-6914-DACF-645B6F11569E}"/>
          </ac:spMkLst>
        </pc:spChg>
        <pc:spChg chg="add mod">
          <ac:chgData name="jagdeesh sharma" userId="398bf91485d36657" providerId="LiveId" clId="{07AEBC1E-552F-49C4-B168-E92901E347D7}" dt="2023-06-06T07:02:19.772" v="1774" actId="20577"/>
          <ac:spMkLst>
            <pc:docMk/>
            <pc:sldMk cId="1986014680" sldId="260"/>
            <ac:spMk id="14" creationId="{1195BB6A-AF6D-D9E0-8FE9-E077C74FC690}"/>
          </ac:spMkLst>
        </pc:spChg>
        <pc:cxnChg chg="add mod">
          <ac:chgData name="jagdeesh sharma" userId="398bf91485d36657" providerId="LiveId" clId="{07AEBC1E-552F-49C4-B168-E92901E347D7}" dt="2023-06-05T17:27:07.468" v="527" actId="14100"/>
          <ac:cxnSpMkLst>
            <pc:docMk/>
            <pc:sldMk cId="1986014680" sldId="260"/>
            <ac:cxnSpMk id="6" creationId="{7D3D52BF-324C-01E9-7FB9-CC7A80D6290E}"/>
          </ac:cxnSpMkLst>
        </pc:cxnChg>
        <pc:cxnChg chg="add mod">
          <ac:chgData name="jagdeesh sharma" userId="398bf91485d36657" providerId="LiveId" clId="{07AEBC1E-552F-49C4-B168-E92901E347D7}" dt="2023-06-05T17:27:18.347" v="530" actId="1076"/>
          <ac:cxnSpMkLst>
            <pc:docMk/>
            <pc:sldMk cId="1986014680" sldId="260"/>
            <ac:cxnSpMk id="9" creationId="{C5466A76-62B3-07C6-CA3E-C830EFABF0E3}"/>
          </ac:cxnSpMkLst>
        </pc:cxnChg>
      </pc:sldChg>
      <pc:sldChg chg="addSp delSp modSp new mod ord">
        <pc:chgData name="jagdeesh sharma" userId="398bf91485d36657" providerId="LiveId" clId="{07AEBC1E-552F-49C4-B168-E92901E347D7}" dt="2023-06-05T17:47:28.602" v="834"/>
        <pc:sldMkLst>
          <pc:docMk/>
          <pc:sldMk cId="447246046" sldId="261"/>
        </pc:sldMkLst>
        <pc:spChg chg="mod">
          <ac:chgData name="jagdeesh sharma" userId="398bf91485d36657" providerId="LiveId" clId="{07AEBC1E-552F-49C4-B168-E92901E347D7}" dt="2023-06-05T17:43:17.891" v="632" actId="20577"/>
          <ac:spMkLst>
            <pc:docMk/>
            <pc:sldMk cId="447246046" sldId="261"/>
            <ac:spMk id="2" creationId="{FA455B82-350F-F51E-3AC2-CFC3F401447A}"/>
          </ac:spMkLst>
        </pc:spChg>
        <pc:spChg chg="del">
          <ac:chgData name="jagdeesh sharma" userId="398bf91485d36657" providerId="LiveId" clId="{07AEBC1E-552F-49C4-B168-E92901E347D7}" dt="2023-06-05T17:43:32.813" v="633" actId="21"/>
          <ac:spMkLst>
            <pc:docMk/>
            <pc:sldMk cId="447246046" sldId="261"/>
            <ac:spMk id="3" creationId="{64474B5A-6C41-76D3-7D28-F2697CDFC699}"/>
          </ac:spMkLst>
        </pc:spChg>
        <pc:spChg chg="add mod">
          <ac:chgData name="jagdeesh sharma" userId="398bf91485d36657" providerId="LiveId" clId="{07AEBC1E-552F-49C4-B168-E92901E347D7}" dt="2023-06-05T17:45:13.407" v="711" actId="20577"/>
          <ac:spMkLst>
            <pc:docMk/>
            <pc:sldMk cId="447246046" sldId="261"/>
            <ac:spMk id="4" creationId="{A0841BA0-484A-2810-9F36-B14B6AC524B2}"/>
          </ac:spMkLst>
        </pc:spChg>
        <pc:spChg chg="add mod">
          <ac:chgData name="jagdeesh sharma" userId="398bf91485d36657" providerId="LiveId" clId="{07AEBC1E-552F-49C4-B168-E92901E347D7}" dt="2023-06-05T17:45:29.692" v="722" actId="1076"/>
          <ac:spMkLst>
            <pc:docMk/>
            <pc:sldMk cId="447246046" sldId="261"/>
            <ac:spMk id="5" creationId="{2557696D-D4CA-03CB-F714-B1353805761C}"/>
          </ac:spMkLst>
        </pc:spChg>
        <pc:spChg chg="add mod">
          <ac:chgData name="jagdeesh sharma" userId="398bf91485d36657" providerId="LiveId" clId="{07AEBC1E-552F-49C4-B168-E92901E347D7}" dt="2023-06-05T17:46:01.207" v="760" actId="14100"/>
          <ac:spMkLst>
            <pc:docMk/>
            <pc:sldMk cId="447246046" sldId="261"/>
            <ac:spMk id="6" creationId="{88498772-5F46-A419-7B8F-5E8190895636}"/>
          </ac:spMkLst>
        </pc:spChg>
        <pc:spChg chg="add mod">
          <ac:chgData name="jagdeesh sharma" userId="398bf91485d36657" providerId="LiveId" clId="{07AEBC1E-552F-49C4-B168-E92901E347D7}" dt="2023-06-05T17:46:28.725" v="799" actId="1076"/>
          <ac:spMkLst>
            <pc:docMk/>
            <pc:sldMk cId="447246046" sldId="261"/>
            <ac:spMk id="7" creationId="{E3D2A6C3-AF8D-BFCF-58F9-E59D30DCDF05}"/>
          </ac:spMkLst>
        </pc:spChg>
        <pc:spChg chg="add mod">
          <ac:chgData name="jagdeesh sharma" userId="398bf91485d36657" providerId="LiveId" clId="{07AEBC1E-552F-49C4-B168-E92901E347D7}" dt="2023-06-05T17:46:56.038" v="813" actId="1076"/>
          <ac:spMkLst>
            <pc:docMk/>
            <pc:sldMk cId="447246046" sldId="261"/>
            <ac:spMk id="8" creationId="{C59DF717-8B6B-0836-A71F-FF46889A4221}"/>
          </ac:spMkLst>
        </pc:spChg>
        <pc:spChg chg="add mod">
          <ac:chgData name="jagdeesh sharma" userId="398bf91485d36657" providerId="LiveId" clId="{07AEBC1E-552F-49C4-B168-E92901E347D7}" dt="2023-06-05T17:47:18.424" v="832" actId="1076"/>
          <ac:spMkLst>
            <pc:docMk/>
            <pc:sldMk cId="447246046" sldId="261"/>
            <ac:spMk id="9" creationId="{F87FCBF2-0C73-1F16-943A-8E6A3C7D2712}"/>
          </ac:spMkLst>
        </pc:spChg>
      </pc:sldChg>
      <pc:sldChg chg="addSp modSp new mod">
        <pc:chgData name="jagdeesh sharma" userId="398bf91485d36657" providerId="LiveId" clId="{07AEBC1E-552F-49C4-B168-E92901E347D7}" dt="2023-06-05T17:52:56.737" v="1156" actId="1076"/>
        <pc:sldMkLst>
          <pc:docMk/>
          <pc:sldMk cId="3837535384" sldId="262"/>
        </pc:sldMkLst>
        <pc:spChg chg="mod">
          <ac:chgData name="jagdeesh sharma" userId="398bf91485d36657" providerId="LiveId" clId="{07AEBC1E-552F-49C4-B168-E92901E347D7}" dt="2023-06-05T17:48:02.630" v="851" actId="1076"/>
          <ac:spMkLst>
            <pc:docMk/>
            <pc:sldMk cId="3837535384" sldId="262"/>
            <ac:spMk id="2" creationId="{4C11F6D5-C0A3-B72C-22B2-075777D7EE7A}"/>
          </ac:spMkLst>
        </pc:spChg>
        <pc:spChg chg="mod">
          <ac:chgData name="jagdeesh sharma" userId="398bf91485d36657" providerId="LiveId" clId="{07AEBC1E-552F-49C4-B168-E92901E347D7}" dt="2023-06-05T17:50:34.044" v="1011" actId="20577"/>
          <ac:spMkLst>
            <pc:docMk/>
            <pc:sldMk cId="3837535384" sldId="262"/>
            <ac:spMk id="3" creationId="{25F0FF93-B386-3789-6F0B-71E4219D788F}"/>
          </ac:spMkLst>
        </pc:spChg>
        <pc:spChg chg="add mod">
          <ac:chgData name="jagdeesh sharma" userId="398bf91485d36657" providerId="LiveId" clId="{07AEBC1E-552F-49C4-B168-E92901E347D7}" dt="2023-06-05T17:52:56.737" v="1156" actId="1076"/>
          <ac:spMkLst>
            <pc:docMk/>
            <pc:sldMk cId="3837535384" sldId="262"/>
            <ac:spMk id="4" creationId="{02F03EDC-1DCD-7FEB-2C13-E4468018969A}"/>
          </ac:spMkLst>
        </pc:spChg>
      </pc:sldChg>
      <pc:sldChg chg="addSp delSp modSp new mod">
        <pc:chgData name="jagdeesh sharma" userId="398bf91485d36657" providerId="LiveId" clId="{07AEBC1E-552F-49C4-B168-E92901E347D7}" dt="2023-06-05T17:58:31.012" v="1332" actId="1076"/>
        <pc:sldMkLst>
          <pc:docMk/>
          <pc:sldMk cId="292433692" sldId="263"/>
        </pc:sldMkLst>
        <pc:spChg chg="del">
          <ac:chgData name="jagdeesh sharma" userId="398bf91485d36657" providerId="LiveId" clId="{07AEBC1E-552F-49C4-B168-E92901E347D7}" dt="2023-06-05T17:55:10.374" v="1223" actId="21"/>
          <ac:spMkLst>
            <pc:docMk/>
            <pc:sldMk cId="292433692" sldId="263"/>
            <ac:spMk id="2" creationId="{649F9E2B-97C8-1C77-832C-C1E8B59E769B}"/>
          </ac:spMkLst>
        </pc:spChg>
        <pc:spChg chg="mod">
          <ac:chgData name="jagdeesh sharma" userId="398bf91485d36657" providerId="LiveId" clId="{07AEBC1E-552F-49C4-B168-E92901E347D7}" dt="2023-06-05T17:54:57.840" v="1222" actId="255"/>
          <ac:spMkLst>
            <pc:docMk/>
            <pc:sldMk cId="292433692" sldId="263"/>
            <ac:spMk id="3" creationId="{7920C0A8-0E82-CF4D-AEDE-30DCE531DBE2}"/>
          </ac:spMkLst>
        </pc:spChg>
        <pc:spChg chg="add mod">
          <ac:chgData name="jagdeesh sharma" userId="398bf91485d36657" providerId="LiveId" clId="{07AEBC1E-552F-49C4-B168-E92901E347D7}" dt="2023-06-05T17:57:35.429" v="1260" actId="255"/>
          <ac:spMkLst>
            <pc:docMk/>
            <pc:sldMk cId="292433692" sldId="263"/>
            <ac:spMk id="4" creationId="{CF39EEAF-F9B9-2498-92BF-1697F23E7DEB}"/>
          </ac:spMkLst>
        </pc:spChg>
        <pc:spChg chg="add mod">
          <ac:chgData name="jagdeesh sharma" userId="398bf91485d36657" providerId="LiveId" clId="{07AEBC1E-552F-49C4-B168-E92901E347D7}" dt="2023-06-05T17:58:31.012" v="1332" actId="1076"/>
          <ac:spMkLst>
            <pc:docMk/>
            <pc:sldMk cId="292433692" sldId="263"/>
            <ac:spMk id="5" creationId="{25352DCE-49C7-FB5C-9B07-D4AC9F076481}"/>
          </ac:spMkLst>
        </pc:spChg>
      </pc:sldChg>
      <pc:sldChg chg="addSp delSp modSp new mod">
        <pc:chgData name="jagdeesh sharma" userId="398bf91485d36657" providerId="LiveId" clId="{07AEBC1E-552F-49C4-B168-E92901E347D7}" dt="2023-06-05T18:17:13.218" v="1767" actId="20577"/>
        <pc:sldMkLst>
          <pc:docMk/>
          <pc:sldMk cId="676658705" sldId="264"/>
        </pc:sldMkLst>
        <pc:spChg chg="add del mod">
          <ac:chgData name="jagdeesh sharma" userId="398bf91485d36657" providerId="LiveId" clId="{07AEBC1E-552F-49C4-B168-E92901E347D7}" dt="2023-06-05T18:11:02.291" v="1563" actId="20577"/>
          <ac:spMkLst>
            <pc:docMk/>
            <pc:sldMk cId="676658705" sldId="264"/>
            <ac:spMk id="2" creationId="{478EA19B-8F50-B7AB-9B4E-298265337532}"/>
          </ac:spMkLst>
        </pc:spChg>
        <pc:spChg chg="mod">
          <ac:chgData name="jagdeesh sharma" userId="398bf91485d36657" providerId="LiveId" clId="{07AEBC1E-552F-49C4-B168-E92901E347D7}" dt="2023-06-05T18:17:13.218" v="1767" actId="20577"/>
          <ac:spMkLst>
            <pc:docMk/>
            <pc:sldMk cId="676658705" sldId="264"/>
            <ac:spMk id="3" creationId="{53A6DF77-8316-6D81-78E4-83B383EAD6D6}"/>
          </ac:spMkLst>
        </pc:spChg>
      </pc:sldChg>
      <pc:sldChg chg="addSp delSp modSp new mod">
        <pc:chgData name="jagdeesh sharma" userId="398bf91485d36657" providerId="LiveId" clId="{07AEBC1E-552F-49C4-B168-E92901E347D7}" dt="2023-06-06T10:38:46.721" v="1868" actId="1076"/>
        <pc:sldMkLst>
          <pc:docMk/>
          <pc:sldMk cId="3858900880" sldId="265"/>
        </pc:sldMkLst>
        <pc:spChg chg="del">
          <ac:chgData name="jagdeesh sharma" userId="398bf91485d36657" providerId="LiveId" clId="{07AEBC1E-552F-49C4-B168-E92901E347D7}" dt="2023-06-06T10:20:51.297" v="1776" actId="21"/>
          <ac:spMkLst>
            <pc:docMk/>
            <pc:sldMk cId="3858900880" sldId="265"/>
            <ac:spMk id="2" creationId="{CC1148CA-B7CB-79B1-6AB1-A33C95F03130}"/>
          </ac:spMkLst>
        </pc:spChg>
        <pc:spChg chg="add del">
          <ac:chgData name="jagdeesh sharma" userId="398bf91485d36657" providerId="LiveId" clId="{07AEBC1E-552F-49C4-B168-E92901E347D7}" dt="2023-06-06T10:25:43.821" v="1805" actId="21"/>
          <ac:spMkLst>
            <pc:docMk/>
            <pc:sldMk cId="3858900880" sldId="265"/>
            <ac:spMk id="3" creationId="{3F08141A-7FD9-A4BD-EAAC-8DBC56DB340D}"/>
          </ac:spMkLst>
        </pc:spChg>
        <pc:graphicFrameChg chg="add del mod modGraphic">
          <ac:chgData name="jagdeesh sharma" userId="398bf91485d36657" providerId="LiveId" clId="{07AEBC1E-552F-49C4-B168-E92901E347D7}" dt="2023-06-06T10:25:41.902" v="1803" actId="931"/>
          <ac:graphicFrameMkLst>
            <pc:docMk/>
            <pc:sldMk cId="3858900880" sldId="265"/>
            <ac:graphicFrameMk id="4" creationId="{E0E43E96-E449-408E-C93E-F0A0350C7325}"/>
          </ac:graphicFrameMkLst>
        </pc:graphicFrameChg>
        <pc:graphicFrameChg chg="add del mod modGraphic">
          <ac:chgData name="jagdeesh sharma" userId="398bf91485d36657" providerId="LiveId" clId="{07AEBC1E-552F-49C4-B168-E92901E347D7}" dt="2023-06-06T10:25:41.902" v="1803" actId="931"/>
          <ac:graphicFrameMkLst>
            <pc:docMk/>
            <pc:sldMk cId="3858900880" sldId="265"/>
            <ac:graphicFrameMk id="5" creationId="{6344B985-9C79-A736-E672-CD4CE4906314}"/>
          </ac:graphicFrameMkLst>
        </pc:graphicFrameChg>
        <pc:graphicFrameChg chg="add del mod modGraphic">
          <ac:chgData name="jagdeesh sharma" userId="398bf91485d36657" providerId="LiveId" clId="{07AEBC1E-552F-49C4-B168-E92901E347D7}" dt="2023-06-06T10:25:41.902" v="1803" actId="931"/>
          <ac:graphicFrameMkLst>
            <pc:docMk/>
            <pc:sldMk cId="3858900880" sldId="265"/>
            <ac:graphicFrameMk id="6" creationId="{4F230B81-46FA-EA38-0A8F-8D738736EBA2}"/>
          </ac:graphicFrameMkLst>
        </pc:graphicFrameChg>
        <pc:graphicFrameChg chg="add del mod modGraphic">
          <ac:chgData name="jagdeesh sharma" userId="398bf91485d36657" providerId="LiveId" clId="{07AEBC1E-552F-49C4-B168-E92901E347D7}" dt="2023-06-06T10:25:41.902" v="1803" actId="931"/>
          <ac:graphicFrameMkLst>
            <pc:docMk/>
            <pc:sldMk cId="3858900880" sldId="265"/>
            <ac:graphicFrameMk id="7" creationId="{69B9798A-78F3-13A6-89F7-74164A562412}"/>
          </ac:graphicFrameMkLst>
        </pc:graphicFrameChg>
        <pc:graphicFrameChg chg="add mod">
          <ac:chgData name="jagdeesh sharma" userId="398bf91485d36657" providerId="LiveId" clId="{07AEBC1E-552F-49C4-B168-E92901E347D7}" dt="2023-06-06T10:24:51.805" v="1783" actId="571"/>
          <ac:graphicFrameMkLst>
            <pc:docMk/>
            <pc:sldMk cId="3858900880" sldId="265"/>
            <ac:graphicFrameMk id="8" creationId="{A613E785-068F-6D24-B761-9104D092238E}"/>
          </ac:graphicFrameMkLst>
        </pc:graphicFrameChg>
        <pc:graphicFrameChg chg="add mod">
          <ac:chgData name="jagdeesh sharma" userId="398bf91485d36657" providerId="LiveId" clId="{07AEBC1E-552F-49C4-B168-E92901E347D7}" dt="2023-06-06T10:24:51.805" v="1783" actId="571"/>
          <ac:graphicFrameMkLst>
            <pc:docMk/>
            <pc:sldMk cId="3858900880" sldId="265"/>
            <ac:graphicFrameMk id="9" creationId="{2A40DF75-401B-B8C8-2FD5-038AB043FF2B}"/>
          </ac:graphicFrameMkLst>
        </pc:graphicFrameChg>
        <pc:graphicFrameChg chg="add mod">
          <ac:chgData name="jagdeesh sharma" userId="398bf91485d36657" providerId="LiveId" clId="{07AEBC1E-552F-49C4-B168-E92901E347D7}" dt="2023-06-06T10:24:51.805" v="1783" actId="571"/>
          <ac:graphicFrameMkLst>
            <pc:docMk/>
            <pc:sldMk cId="3858900880" sldId="265"/>
            <ac:graphicFrameMk id="10" creationId="{2E4D31C9-BEF6-13D8-17CC-1A3B2C67B5C1}"/>
          </ac:graphicFrameMkLst>
        </pc:graphicFrameChg>
        <pc:graphicFrameChg chg="add mod">
          <ac:chgData name="jagdeesh sharma" userId="398bf91485d36657" providerId="LiveId" clId="{07AEBC1E-552F-49C4-B168-E92901E347D7}" dt="2023-06-06T10:24:51.805" v="1783" actId="571"/>
          <ac:graphicFrameMkLst>
            <pc:docMk/>
            <pc:sldMk cId="3858900880" sldId="265"/>
            <ac:graphicFrameMk id="11" creationId="{BD579152-739F-74F8-91B7-19664223BBD8}"/>
          </ac:graphicFrameMkLst>
        </pc:graphicFrameChg>
        <pc:graphicFrameChg chg="add mod modGraphic">
          <ac:chgData name="jagdeesh sharma" userId="398bf91485d36657" providerId="LiveId" clId="{07AEBC1E-552F-49C4-B168-E92901E347D7}" dt="2023-06-06T10:27:00.021" v="1814" actId="1076"/>
          <ac:graphicFrameMkLst>
            <pc:docMk/>
            <pc:sldMk cId="3858900880" sldId="265"/>
            <ac:graphicFrameMk id="12" creationId="{7ABD231D-4C7E-5A1F-6C05-34EDC7A8256C}"/>
          </ac:graphicFrameMkLst>
        </pc:graphicFrameChg>
        <pc:graphicFrameChg chg="add mod modGraphic">
          <ac:chgData name="jagdeesh sharma" userId="398bf91485d36657" providerId="LiveId" clId="{07AEBC1E-552F-49C4-B168-E92901E347D7}" dt="2023-06-06T10:30:36.811" v="1819" actId="14100"/>
          <ac:graphicFrameMkLst>
            <pc:docMk/>
            <pc:sldMk cId="3858900880" sldId="265"/>
            <ac:graphicFrameMk id="13" creationId="{83AC0DDF-18D9-6BA9-18C4-C996A9DEB0BC}"/>
          </ac:graphicFrameMkLst>
        </pc:graphicFrameChg>
        <pc:graphicFrameChg chg="add mod modGraphic">
          <ac:chgData name="jagdeesh sharma" userId="398bf91485d36657" providerId="LiveId" clId="{07AEBC1E-552F-49C4-B168-E92901E347D7}" dt="2023-06-06T10:35:19.311" v="1836" actId="1076"/>
          <ac:graphicFrameMkLst>
            <pc:docMk/>
            <pc:sldMk cId="3858900880" sldId="265"/>
            <ac:graphicFrameMk id="16" creationId="{E009A407-EF12-D5E0-C3FD-0EECA1D82D0C}"/>
          </ac:graphicFrameMkLst>
        </pc:graphicFrameChg>
        <pc:graphicFrameChg chg="add mod modGraphic">
          <ac:chgData name="jagdeesh sharma" userId="398bf91485d36657" providerId="LiveId" clId="{07AEBC1E-552F-49C4-B168-E92901E347D7}" dt="2023-06-06T10:35:16.220" v="1835" actId="1076"/>
          <ac:graphicFrameMkLst>
            <pc:docMk/>
            <pc:sldMk cId="3858900880" sldId="265"/>
            <ac:graphicFrameMk id="17" creationId="{C2060C64-DEAD-A4AB-C9CE-74C43DF409BB}"/>
          </ac:graphicFrameMkLst>
        </pc:graphicFrameChg>
        <pc:graphicFrameChg chg="add mod modGraphic">
          <ac:chgData name="jagdeesh sharma" userId="398bf91485d36657" providerId="LiveId" clId="{07AEBC1E-552F-49C4-B168-E92901E347D7}" dt="2023-06-06T10:38:46.721" v="1868" actId="1076"/>
          <ac:graphicFrameMkLst>
            <pc:docMk/>
            <pc:sldMk cId="3858900880" sldId="265"/>
            <ac:graphicFrameMk id="18" creationId="{1D02B1AD-8B6E-DB2F-E047-FA18B57EFE6C}"/>
          </ac:graphicFrameMkLst>
        </pc:graphicFrameChg>
        <pc:graphicFrameChg chg="add del mod">
          <ac:chgData name="jagdeesh sharma" userId="398bf91485d36657" providerId="LiveId" clId="{07AEBC1E-552F-49C4-B168-E92901E347D7}" dt="2023-06-06T10:38:39.719" v="1867"/>
          <ac:graphicFrameMkLst>
            <pc:docMk/>
            <pc:sldMk cId="3858900880" sldId="265"/>
            <ac:graphicFrameMk id="19" creationId="{FB467BC9-2537-2AD5-0727-D43ED6D2ACBB}"/>
          </ac:graphicFrameMkLst>
        </pc:graphicFrameChg>
        <pc:graphicFrameChg chg="add del mod modGraphic">
          <ac:chgData name="jagdeesh sharma" userId="398bf91485d36657" providerId="LiveId" clId="{07AEBC1E-552F-49C4-B168-E92901E347D7}" dt="2023-06-06T10:38:33.560" v="1861"/>
          <ac:graphicFrameMkLst>
            <pc:docMk/>
            <pc:sldMk cId="3858900880" sldId="265"/>
            <ac:graphicFrameMk id="20" creationId="{113C118F-B4ED-6E5F-610A-7AEE1C11821A}"/>
          </ac:graphicFrameMkLst>
        </pc:graphicFrameChg>
        <pc:picChg chg="add mod">
          <ac:chgData name="jagdeesh sharma" userId="398bf91485d36657" providerId="LiveId" clId="{07AEBC1E-552F-49C4-B168-E92901E347D7}" dt="2023-06-06T10:38:35.832" v="1866" actId="1076"/>
          <ac:picMkLst>
            <pc:docMk/>
            <pc:sldMk cId="3858900880" sldId="265"/>
            <ac:picMk id="15" creationId="{CD0D84A1-62D3-AFA2-8282-2ACB332A5F54}"/>
          </ac:picMkLst>
        </pc:picChg>
      </pc:sldChg>
      <pc:sldChg chg="delSp modSp new mod">
        <pc:chgData name="jagdeesh sharma" userId="398bf91485d36657" providerId="LiveId" clId="{07AEBC1E-552F-49C4-B168-E92901E347D7}" dt="2023-06-06T17:25:08.061" v="1929" actId="21"/>
        <pc:sldMkLst>
          <pc:docMk/>
          <pc:sldMk cId="2525158410" sldId="266"/>
        </pc:sldMkLst>
        <pc:spChg chg="del">
          <ac:chgData name="jagdeesh sharma" userId="398bf91485d36657" providerId="LiveId" clId="{07AEBC1E-552F-49C4-B168-E92901E347D7}" dt="2023-06-06T17:25:08.061" v="1929" actId="21"/>
          <ac:spMkLst>
            <pc:docMk/>
            <pc:sldMk cId="2525158410" sldId="266"/>
            <ac:spMk id="2" creationId="{BDD3745E-5153-25FA-DA36-E24559942842}"/>
          </ac:spMkLst>
        </pc:spChg>
        <pc:spChg chg="mod">
          <ac:chgData name="jagdeesh sharma" userId="398bf91485d36657" providerId="LiveId" clId="{07AEBC1E-552F-49C4-B168-E92901E347D7}" dt="2023-06-06T17:25:02.475" v="1928" actId="20577"/>
          <ac:spMkLst>
            <pc:docMk/>
            <pc:sldMk cId="2525158410" sldId="266"/>
            <ac:spMk id="3" creationId="{0970AD36-8969-D0CD-B29F-1926E54BFAC5}"/>
          </ac:spMkLst>
        </pc:spChg>
      </pc:sldChg>
      <pc:sldChg chg="addSp delSp modSp new mod">
        <pc:chgData name="jagdeesh sharma" userId="398bf91485d36657" providerId="LiveId" clId="{07AEBC1E-552F-49C4-B168-E92901E347D7}" dt="2023-06-06T17:30:45.099" v="2334" actId="20577"/>
        <pc:sldMkLst>
          <pc:docMk/>
          <pc:sldMk cId="1361588888" sldId="267"/>
        </pc:sldMkLst>
        <pc:spChg chg="mod">
          <ac:chgData name="jagdeesh sharma" userId="398bf91485d36657" providerId="LiveId" clId="{07AEBC1E-552F-49C4-B168-E92901E347D7}" dt="2023-06-06T17:25:53.113" v="1951" actId="20577"/>
          <ac:spMkLst>
            <pc:docMk/>
            <pc:sldMk cId="1361588888" sldId="267"/>
            <ac:spMk id="2" creationId="{8F02B508-C4F2-035F-B99E-2F989F561F21}"/>
          </ac:spMkLst>
        </pc:spChg>
        <pc:spChg chg="add del mod">
          <ac:chgData name="jagdeesh sharma" userId="398bf91485d36657" providerId="LiveId" clId="{07AEBC1E-552F-49C4-B168-E92901E347D7}" dt="2023-06-06T17:30:45.099" v="2334" actId="20577"/>
          <ac:spMkLst>
            <pc:docMk/>
            <pc:sldMk cId="1361588888" sldId="267"/>
            <ac:spMk id="3" creationId="{0C09EC51-6711-2D88-9C39-908BFB13E1B7}"/>
          </ac:spMkLst>
        </pc:spChg>
        <pc:graphicFrameChg chg="add del mod modGraphic">
          <ac:chgData name="jagdeesh sharma" userId="398bf91485d36657" providerId="LiveId" clId="{07AEBC1E-552F-49C4-B168-E92901E347D7}" dt="2023-06-06T17:27:00.607" v="1955" actId="931"/>
          <ac:graphicFrameMkLst>
            <pc:docMk/>
            <pc:sldMk cId="1361588888" sldId="267"/>
            <ac:graphicFrameMk id="4" creationId="{A677C43D-C1B2-4E1E-7E23-7DAA4EC6AF21}"/>
          </ac:graphicFrameMkLst>
        </pc:graphicFrameChg>
      </pc:sldChg>
      <pc:sldChg chg="modSp new mod">
        <pc:chgData name="jagdeesh sharma" userId="398bf91485d36657" providerId="LiveId" clId="{07AEBC1E-552F-49C4-B168-E92901E347D7}" dt="2023-06-06T17:33:38.021" v="2708" actId="20577"/>
        <pc:sldMkLst>
          <pc:docMk/>
          <pc:sldMk cId="2782143981" sldId="268"/>
        </pc:sldMkLst>
        <pc:spChg chg="mod">
          <ac:chgData name="jagdeesh sharma" userId="398bf91485d36657" providerId="LiveId" clId="{07AEBC1E-552F-49C4-B168-E92901E347D7}" dt="2023-06-06T17:30:53.519" v="2341" actId="20577"/>
          <ac:spMkLst>
            <pc:docMk/>
            <pc:sldMk cId="2782143981" sldId="268"/>
            <ac:spMk id="2" creationId="{845CBAC1-B5FB-A528-8D14-246385E6F86D}"/>
          </ac:spMkLst>
        </pc:spChg>
        <pc:spChg chg="mod">
          <ac:chgData name="jagdeesh sharma" userId="398bf91485d36657" providerId="LiveId" clId="{07AEBC1E-552F-49C4-B168-E92901E347D7}" dt="2023-06-06T17:33:38.021" v="2708" actId="20577"/>
          <ac:spMkLst>
            <pc:docMk/>
            <pc:sldMk cId="2782143981" sldId="268"/>
            <ac:spMk id="3" creationId="{45A1DB93-8180-8A36-7D6F-1A9782036820}"/>
          </ac:spMkLst>
        </pc:spChg>
      </pc:sldChg>
      <pc:sldChg chg="delSp modSp new mod">
        <pc:chgData name="jagdeesh sharma" userId="398bf91485d36657" providerId="LiveId" clId="{07AEBC1E-552F-49C4-B168-E92901E347D7}" dt="2023-06-06T17:35:11.429" v="2865" actId="20577"/>
        <pc:sldMkLst>
          <pc:docMk/>
          <pc:sldMk cId="1602571393" sldId="269"/>
        </pc:sldMkLst>
        <pc:spChg chg="del">
          <ac:chgData name="jagdeesh sharma" userId="398bf91485d36657" providerId="LiveId" clId="{07AEBC1E-552F-49C4-B168-E92901E347D7}" dt="2023-06-06T17:33:50.812" v="2710" actId="21"/>
          <ac:spMkLst>
            <pc:docMk/>
            <pc:sldMk cId="1602571393" sldId="269"/>
            <ac:spMk id="2" creationId="{3D1304FD-8FC1-D863-83E9-4C32B05E7D7B}"/>
          </ac:spMkLst>
        </pc:spChg>
        <pc:spChg chg="mod">
          <ac:chgData name="jagdeesh sharma" userId="398bf91485d36657" providerId="LiveId" clId="{07AEBC1E-552F-49C4-B168-E92901E347D7}" dt="2023-06-06T17:35:11.429" v="2865" actId="20577"/>
          <ac:spMkLst>
            <pc:docMk/>
            <pc:sldMk cId="1602571393" sldId="269"/>
            <ac:spMk id="3" creationId="{C0A928B1-4D0C-B51B-37FC-FE23A6DF97AD}"/>
          </ac:spMkLst>
        </pc:spChg>
      </pc:sldChg>
      <pc:sldChg chg="modSp new mod">
        <pc:chgData name="jagdeesh sharma" userId="398bf91485d36657" providerId="LiveId" clId="{07AEBC1E-552F-49C4-B168-E92901E347D7}" dt="2023-06-06T17:37:43.227" v="3037" actId="207"/>
        <pc:sldMkLst>
          <pc:docMk/>
          <pc:sldMk cId="2939431345" sldId="270"/>
        </pc:sldMkLst>
        <pc:spChg chg="mod">
          <ac:chgData name="jagdeesh sharma" userId="398bf91485d36657" providerId="LiveId" clId="{07AEBC1E-552F-49C4-B168-E92901E347D7}" dt="2023-06-06T17:36:32.655" v="2885" actId="20577"/>
          <ac:spMkLst>
            <pc:docMk/>
            <pc:sldMk cId="2939431345" sldId="270"/>
            <ac:spMk id="2" creationId="{3DEDB557-266A-3459-D6E3-4623E9061FDD}"/>
          </ac:spMkLst>
        </pc:spChg>
        <pc:spChg chg="mod">
          <ac:chgData name="jagdeesh sharma" userId="398bf91485d36657" providerId="LiveId" clId="{07AEBC1E-552F-49C4-B168-E92901E347D7}" dt="2023-06-06T17:37:43.227" v="3037" actId="207"/>
          <ac:spMkLst>
            <pc:docMk/>
            <pc:sldMk cId="2939431345" sldId="270"/>
            <ac:spMk id="3" creationId="{C2DAFAE4-967D-3A6B-E3EC-C9613517F378}"/>
          </ac:spMkLst>
        </pc:spChg>
      </pc:sldChg>
      <pc:sldChg chg="modSp new mod">
        <pc:chgData name="jagdeesh sharma" userId="398bf91485d36657" providerId="LiveId" clId="{07AEBC1E-552F-49C4-B168-E92901E347D7}" dt="2023-06-06T17:47:24.446" v="3295" actId="20577"/>
        <pc:sldMkLst>
          <pc:docMk/>
          <pc:sldMk cId="936307649" sldId="271"/>
        </pc:sldMkLst>
        <pc:spChg chg="mod">
          <ac:chgData name="jagdeesh sharma" userId="398bf91485d36657" providerId="LiveId" clId="{07AEBC1E-552F-49C4-B168-E92901E347D7}" dt="2023-06-06T17:39:10.766" v="3087" actId="20577"/>
          <ac:spMkLst>
            <pc:docMk/>
            <pc:sldMk cId="936307649" sldId="271"/>
            <ac:spMk id="2" creationId="{B7BFDC1C-B7DA-3DAE-D9E8-70248347CF5E}"/>
          </ac:spMkLst>
        </pc:spChg>
        <pc:spChg chg="mod">
          <ac:chgData name="jagdeesh sharma" userId="398bf91485d36657" providerId="LiveId" clId="{07AEBC1E-552F-49C4-B168-E92901E347D7}" dt="2023-06-06T17:47:24.446" v="3295" actId="20577"/>
          <ac:spMkLst>
            <pc:docMk/>
            <pc:sldMk cId="936307649" sldId="271"/>
            <ac:spMk id="3" creationId="{563460AA-FD73-7466-B244-EB1404CFE5B4}"/>
          </ac:spMkLst>
        </pc:spChg>
      </pc:sldChg>
      <pc:sldChg chg="modSp new mod">
        <pc:chgData name="jagdeesh sharma" userId="398bf91485d36657" providerId="LiveId" clId="{07AEBC1E-552F-49C4-B168-E92901E347D7}" dt="2023-06-06T17:51:25.841" v="3435" actId="20577"/>
        <pc:sldMkLst>
          <pc:docMk/>
          <pc:sldMk cId="889850779" sldId="272"/>
        </pc:sldMkLst>
        <pc:spChg chg="mod">
          <ac:chgData name="jagdeesh sharma" userId="398bf91485d36657" providerId="LiveId" clId="{07AEBC1E-552F-49C4-B168-E92901E347D7}" dt="2023-06-06T17:49:38.783" v="3414" actId="20577"/>
          <ac:spMkLst>
            <pc:docMk/>
            <pc:sldMk cId="889850779" sldId="272"/>
            <ac:spMk id="2" creationId="{EA1F543D-8C79-D253-8126-3346CF9EA25A}"/>
          </ac:spMkLst>
        </pc:spChg>
        <pc:spChg chg="mod">
          <ac:chgData name="jagdeesh sharma" userId="398bf91485d36657" providerId="LiveId" clId="{07AEBC1E-552F-49C4-B168-E92901E347D7}" dt="2023-06-06T17:51:25.841" v="3435" actId="20577"/>
          <ac:spMkLst>
            <pc:docMk/>
            <pc:sldMk cId="889850779" sldId="272"/>
            <ac:spMk id="3" creationId="{6A9EC10B-3429-57CE-FBE9-E334986A886E}"/>
          </ac:spMkLst>
        </pc:spChg>
      </pc:sldChg>
      <pc:sldChg chg="modSp new mod ord">
        <pc:chgData name="jagdeesh sharma" userId="398bf91485d36657" providerId="LiveId" clId="{07AEBC1E-552F-49C4-B168-E92901E347D7}" dt="2023-06-07T11:23:53.698" v="3588" actId="20577"/>
        <pc:sldMkLst>
          <pc:docMk/>
          <pc:sldMk cId="966778843" sldId="273"/>
        </pc:sldMkLst>
        <pc:spChg chg="mod">
          <ac:chgData name="jagdeesh sharma" userId="398bf91485d36657" providerId="LiveId" clId="{07AEBC1E-552F-49C4-B168-E92901E347D7}" dt="2023-06-07T11:23:33.803" v="3586" actId="20577"/>
          <ac:spMkLst>
            <pc:docMk/>
            <pc:sldMk cId="966778843" sldId="273"/>
            <ac:spMk id="2" creationId="{C3245479-2BDE-D0C2-6081-FE08E90950ED}"/>
          </ac:spMkLst>
        </pc:spChg>
        <pc:spChg chg="mod">
          <ac:chgData name="jagdeesh sharma" userId="398bf91485d36657" providerId="LiveId" clId="{07AEBC1E-552F-49C4-B168-E92901E347D7}" dt="2023-06-07T11:23:53.698" v="3588" actId="20577"/>
          <ac:spMkLst>
            <pc:docMk/>
            <pc:sldMk cId="966778843" sldId="273"/>
            <ac:spMk id="3" creationId="{C4F42ABB-D6C1-60E2-6D09-8BFDC73E0835}"/>
          </ac:spMkLst>
        </pc:spChg>
      </pc:sldChg>
      <pc:sldChg chg="delSp modSp new mod">
        <pc:chgData name="jagdeesh sharma" userId="398bf91485d36657" providerId="LiveId" clId="{07AEBC1E-552F-49C4-B168-E92901E347D7}" dt="2023-06-07T16:07:09.371" v="4111" actId="20577"/>
        <pc:sldMkLst>
          <pc:docMk/>
          <pc:sldMk cId="1440039234" sldId="274"/>
        </pc:sldMkLst>
        <pc:spChg chg="del">
          <ac:chgData name="jagdeesh sharma" userId="398bf91485d36657" providerId="LiveId" clId="{07AEBC1E-552F-49C4-B168-E92901E347D7}" dt="2023-06-07T16:00:07.522" v="3590" actId="21"/>
          <ac:spMkLst>
            <pc:docMk/>
            <pc:sldMk cId="1440039234" sldId="274"/>
            <ac:spMk id="2" creationId="{5111BA3F-192F-9099-D75E-363FDD8D602E}"/>
          </ac:spMkLst>
        </pc:spChg>
        <pc:spChg chg="mod">
          <ac:chgData name="jagdeesh sharma" userId="398bf91485d36657" providerId="LiveId" clId="{07AEBC1E-552F-49C4-B168-E92901E347D7}" dt="2023-06-07T16:07:09.371" v="4111" actId="20577"/>
          <ac:spMkLst>
            <pc:docMk/>
            <pc:sldMk cId="1440039234" sldId="274"/>
            <ac:spMk id="3" creationId="{F3C22EA8-72BC-CE14-30FE-482CF11503A3}"/>
          </ac:spMkLst>
        </pc:spChg>
      </pc:sldChg>
      <pc:sldChg chg="delSp modSp new mod">
        <pc:chgData name="jagdeesh sharma" userId="398bf91485d36657" providerId="LiveId" clId="{07AEBC1E-552F-49C4-B168-E92901E347D7}" dt="2023-06-07T16:16:18.783" v="4470" actId="20577"/>
        <pc:sldMkLst>
          <pc:docMk/>
          <pc:sldMk cId="3117158460" sldId="275"/>
        </pc:sldMkLst>
        <pc:spChg chg="del">
          <ac:chgData name="jagdeesh sharma" userId="398bf91485d36657" providerId="LiveId" clId="{07AEBC1E-552F-49C4-B168-E92901E347D7}" dt="2023-06-07T16:11:42.634" v="4113" actId="21"/>
          <ac:spMkLst>
            <pc:docMk/>
            <pc:sldMk cId="3117158460" sldId="275"/>
            <ac:spMk id="2" creationId="{CC1EB970-CB52-A0BF-9677-8BF31AF1F515}"/>
          </ac:spMkLst>
        </pc:spChg>
        <pc:spChg chg="mod">
          <ac:chgData name="jagdeesh sharma" userId="398bf91485d36657" providerId="LiveId" clId="{07AEBC1E-552F-49C4-B168-E92901E347D7}" dt="2023-06-07T16:16:18.783" v="4470" actId="20577"/>
          <ac:spMkLst>
            <pc:docMk/>
            <pc:sldMk cId="3117158460" sldId="275"/>
            <ac:spMk id="3" creationId="{7D59E388-D99B-7076-1A9B-FB303F07794A}"/>
          </ac:spMkLst>
        </pc:spChg>
      </pc:sldChg>
      <pc:sldChg chg="delSp modSp new mod">
        <pc:chgData name="jagdeesh sharma" userId="398bf91485d36657" providerId="LiveId" clId="{07AEBC1E-552F-49C4-B168-E92901E347D7}" dt="2023-06-07T17:04:21.177" v="5672" actId="14100"/>
        <pc:sldMkLst>
          <pc:docMk/>
          <pc:sldMk cId="569657419" sldId="276"/>
        </pc:sldMkLst>
        <pc:spChg chg="del">
          <ac:chgData name="jagdeesh sharma" userId="398bf91485d36657" providerId="LiveId" clId="{07AEBC1E-552F-49C4-B168-E92901E347D7}" dt="2023-06-07T16:29:34.968" v="4472" actId="21"/>
          <ac:spMkLst>
            <pc:docMk/>
            <pc:sldMk cId="569657419" sldId="276"/>
            <ac:spMk id="2" creationId="{EF82BF84-DDDD-ECC3-791F-D0BD24013405}"/>
          </ac:spMkLst>
        </pc:spChg>
        <pc:spChg chg="mod">
          <ac:chgData name="jagdeesh sharma" userId="398bf91485d36657" providerId="LiveId" clId="{07AEBC1E-552F-49C4-B168-E92901E347D7}" dt="2023-06-07T17:04:21.177" v="5672" actId="14100"/>
          <ac:spMkLst>
            <pc:docMk/>
            <pc:sldMk cId="569657419" sldId="276"/>
            <ac:spMk id="3" creationId="{352830E9-0409-1CCA-6088-F9F39382C8CB}"/>
          </ac:spMkLst>
        </pc:spChg>
      </pc:sldChg>
      <pc:sldChg chg="modSp new mod">
        <pc:chgData name="jagdeesh sharma" userId="398bf91485d36657" providerId="LiveId" clId="{07AEBC1E-552F-49C4-B168-E92901E347D7}" dt="2023-06-07T16:56:42.142" v="5340" actId="113"/>
        <pc:sldMkLst>
          <pc:docMk/>
          <pc:sldMk cId="2512102359" sldId="277"/>
        </pc:sldMkLst>
        <pc:spChg chg="mod">
          <ac:chgData name="jagdeesh sharma" userId="398bf91485d36657" providerId="LiveId" clId="{07AEBC1E-552F-49C4-B168-E92901E347D7}" dt="2023-06-07T16:38:30.328" v="4748" actId="20577"/>
          <ac:spMkLst>
            <pc:docMk/>
            <pc:sldMk cId="2512102359" sldId="277"/>
            <ac:spMk id="2" creationId="{5F4C5245-1295-1229-D6AD-74E9DB0DFF47}"/>
          </ac:spMkLst>
        </pc:spChg>
        <pc:spChg chg="mod">
          <ac:chgData name="jagdeesh sharma" userId="398bf91485d36657" providerId="LiveId" clId="{07AEBC1E-552F-49C4-B168-E92901E347D7}" dt="2023-06-07T16:56:42.142" v="5340" actId="113"/>
          <ac:spMkLst>
            <pc:docMk/>
            <pc:sldMk cId="2512102359" sldId="277"/>
            <ac:spMk id="3" creationId="{16952389-A2C2-B4B6-DB0F-A21BE6963FEE}"/>
          </ac:spMkLst>
        </pc:spChg>
      </pc:sldChg>
      <pc:sldChg chg="modSp new mod">
        <pc:chgData name="jagdeesh sharma" userId="398bf91485d36657" providerId="LiveId" clId="{07AEBC1E-552F-49C4-B168-E92901E347D7}" dt="2023-06-07T17:01:24.582" v="5586" actId="14100"/>
        <pc:sldMkLst>
          <pc:docMk/>
          <pc:sldMk cId="4075171516" sldId="278"/>
        </pc:sldMkLst>
        <pc:spChg chg="mod">
          <ac:chgData name="jagdeesh sharma" userId="398bf91485d36657" providerId="LiveId" clId="{07AEBC1E-552F-49C4-B168-E92901E347D7}" dt="2023-06-07T17:01:24.582" v="5586" actId="14100"/>
          <ac:spMkLst>
            <pc:docMk/>
            <pc:sldMk cId="4075171516" sldId="278"/>
            <ac:spMk id="2" creationId="{289FAC57-AAF1-9CED-8A9E-32D3EB2A5129}"/>
          </ac:spMkLst>
        </pc:spChg>
        <pc:spChg chg="mod">
          <ac:chgData name="jagdeesh sharma" userId="398bf91485d36657" providerId="LiveId" clId="{07AEBC1E-552F-49C4-B168-E92901E347D7}" dt="2023-06-07T17:00:40.134" v="5541" actId="27636"/>
          <ac:spMkLst>
            <pc:docMk/>
            <pc:sldMk cId="4075171516" sldId="278"/>
            <ac:spMk id="3" creationId="{757DA46A-CB93-3CF4-4DC4-6EEE6DC84E3D}"/>
          </ac:spMkLst>
        </pc:spChg>
      </pc:sldChg>
      <pc:sldChg chg="new del">
        <pc:chgData name="jagdeesh sharma" userId="398bf91485d36657" providerId="LiveId" clId="{07AEBC1E-552F-49C4-B168-E92901E347D7}" dt="2023-06-07T16:52:30.424" v="5043" actId="47"/>
        <pc:sldMkLst>
          <pc:docMk/>
          <pc:sldMk cId="1471239823" sldId="279"/>
        </pc:sldMkLst>
      </pc:sldChg>
      <pc:sldMasterChg chg="addSldLayout">
        <pc:chgData name="jagdeesh sharma" userId="398bf91485d36657" providerId="LiveId" clId="{07AEBC1E-552F-49C4-B168-E92901E347D7}" dt="2023-06-05T16:51:58.677" v="0" actId="680"/>
        <pc:sldMasterMkLst>
          <pc:docMk/>
          <pc:sldMasterMk cId="4240275575" sldId="2147483648"/>
        </pc:sldMasterMkLst>
        <pc:sldLayoutChg chg="add">
          <pc:chgData name="jagdeesh sharma" userId="398bf91485d36657" providerId="LiveId" clId="{07AEBC1E-552F-49C4-B168-E92901E347D7}" dt="2023-06-05T16:51:58.677" v="0" actId="680"/>
          <pc:sldLayoutMkLst>
            <pc:docMk/>
            <pc:sldMasterMk cId="4240275575" sldId="2147483648"/>
            <pc:sldLayoutMk cId="3790956988" sldId="2147483649"/>
          </pc:sldLayoutMkLst>
        </pc:sldLayoutChg>
      </pc:sldMaster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media/model3d2.glb>
</file>

<file path=ppt/media/model3d3.glb>
</file>

<file path=ppt/media/model3d4.glb>
</file>

<file path=ppt/media/model3d5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6321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336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25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946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616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839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724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0512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40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4277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560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511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17/06/relationships/model3d" Target="../media/model3d3.glb"/><Relationship Id="rId12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microsoft.com/office/2017/06/relationships/model3d" Target="../media/model3d5.glb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microsoft.com/office/2017/06/relationships/model3d" Target="../media/model3d2.glb"/><Relationship Id="rId9" Type="http://schemas.microsoft.com/office/2017/06/relationships/model3d" Target="../media/model3d4.glb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E87BC-D7BD-1799-96BF-E7C357D79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430" y="189556"/>
            <a:ext cx="8637073" cy="1064210"/>
          </a:xfrm>
        </p:spPr>
        <p:txBody>
          <a:bodyPr/>
          <a:lstStyle/>
          <a:p>
            <a:r>
              <a:rPr lang="en-IN" dirty="0"/>
              <a:t>NETWORKING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4F454-0A24-85EB-16E9-792F969CA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5029" y="1551575"/>
            <a:ext cx="11194525" cy="977621"/>
          </a:xfrm>
        </p:spPr>
        <p:txBody>
          <a:bodyPr>
            <a:noAutofit/>
          </a:bodyPr>
          <a:lstStyle/>
          <a:p>
            <a:r>
              <a:rPr lang="en-US" sz="2400" b="0" i="0" dirty="0">
                <a:effectLst/>
                <a:latin typeface="Google Sans"/>
              </a:rPr>
              <a:t>Computer networking refers to interconnected computing devices that can exchange data and share resources with each other.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53430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Wifi Router">
                <a:extLst>
                  <a:ext uri="{FF2B5EF4-FFF2-40B4-BE49-F238E27FC236}">
                    <a16:creationId xmlns:a16="http://schemas.microsoft.com/office/drawing/2014/main" id="{7ABD231D-4C7E-5A1F-6C05-34EDC7A825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53078227"/>
                  </p:ext>
                </p:extLst>
              </p:nvPr>
            </p:nvGraphicFramePr>
            <p:xfrm>
              <a:off x="4822016" y="-288503"/>
              <a:ext cx="2078922" cy="211730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78922" cy="2117303"/>
                    </a:xfrm>
                    <a:prstGeom prst="rect">
                      <a:avLst/>
                    </a:prstGeom>
                  </am3d:spPr>
                  <am3d:camera>
                    <am3d:pos x="0" y="0" z="664709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10602" d="1000000"/>
                    <am3d:preTrans dx="32" dy="-13734950" dz="39719"/>
                    <am3d:scale>
                      <am3d:sx n="1000000" d="1000000"/>
                      <am3d:sy n="1000000" d="1000000"/>
                      <am3d:sz n="1000000" d="1000000"/>
                    </am3d:scale>
                    <am3d:rot ax="598472" ay="2388071" az="38539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7441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Wifi Router">
                <a:extLst>
                  <a:ext uri="{FF2B5EF4-FFF2-40B4-BE49-F238E27FC236}">
                    <a16:creationId xmlns:a16="http://schemas.microsoft.com/office/drawing/2014/main" id="{7ABD231D-4C7E-5A1F-6C05-34EDC7A825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22016" y="-288503"/>
                <a:ext cx="2078922" cy="21173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15 in. Surface Book 2">
                <a:extLst>
                  <a:ext uri="{FF2B5EF4-FFF2-40B4-BE49-F238E27FC236}">
                    <a16:creationId xmlns:a16="http://schemas.microsoft.com/office/drawing/2014/main" id="{83AC0DDF-18D9-6BA9-18C4-C996A9DEB0B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58086654"/>
                  </p:ext>
                </p:extLst>
              </p:nvPr>
            </p:nvGraphicFramePr>
            <p:xfrm>
              <a:off x="331615" y="2599704"/>
              <a:ext cx="3360921" cy="301867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360921" cy="3018671"/>
                    </a:xfrm>
                    <a:prstGeom prst="rect">
                      <a:avLst/>
                    </a:prstGeom>
                  </am3d:spPr>
                  <am3d:camera>
                    <am3d:pos x="0" y="0" z="686976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6584" d="1000000"/>
                    <am3d:preTrans dx="0" dy="-13212141" dz="-887599"/>
                    <am3d:scale>
                      <am3d:sx n="1000000" d="1000000"/>
                      <am3d:sy n="1000000" d="1000000"/>
                      <am3d:sz n="1000000" d="1000000"/>
                    </am3d:scale>
                    <am3d:rot ax="361263" ay="1684720" az="17052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11590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15 in. Surface Book 2">
                <a:extLst>
                  <a:ext uri="{FF2B5EF4-FFF2-40B4-BE49-F238E27FC236}">
                    <a16:creationId xmlns:a16="http://schemas.microsoft.com/office/drawing/2014/main" id="{83AC0DDF-18D9-6BA9-18C4-C996A9DEB0B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1615" y="2599704"/>
                <a:ext cx="3360921" cy="3018671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CD0D84A1-62D3-AFA2-8282-2ACB332A5F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943" y="1828800"/>
            <a:ext cx="9915515" cy="32006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3D Model 15" descr="Surface Studio">
                <a:extLst>
                  <a:ext uri="{FF2B5EF4-FFF2-40B4-BE49-F238E27FC236}">
                    <a16:creationId xmlns:a16="http://schemas.microsoft.com/office/drawing/2014/main" id="{E009A407-EF12-D5E0-C3FD-0EECA1D82D0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62601412"/>
                  </p:ext>
                </p:extLst>
              </p:nvPr>
            </p:nvGraphicFramePr>
            <p:xfrm>
              <a:off x="5157267" y="2785324"/>
              <a:ext cx="2536281" cy="2647427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2536281" cy="2647427"/>
                    </a:xfrm>
                    <a:prstGeom prst="rect">
                      <a:avLst/>
                    </a:prstGeom>
                  </am3d:spPr>
                  <am3d:camera>
                    <am3d:pos x="0" y="0" z="702397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60118" d="1000000"/>
                    <am3d:preTrans dx="5587223" dy="-15750189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105859" ay="3296961" az="86677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35070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3D Model 15" descr="Surface Studio">
                <a:extLst>
                  <a:ext uri="{FF2B5EF4-FFF2-40B4-BE49-F238E27FC236}">
                    <a16:creationId xmlns:a16="http://schemas.microsoft.com/office/drawing/2014/main" id="{E009A407-EF12-D5E0-C3FD-0EECA1D82D0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157267" y="2785324"/>
                <a:ext cx="2536281" cy="2647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 Model 16" descr="Mobile phone">
                <a:extLst>
                  <a:ext uri="{FF2B5EF4-FFF2-40B4-BE49-F238E27FC236}">
                    <a16:creationId xmlns:a16="http://schemas.microsoft.com/office/drawing/2014/main" id="{C2060C64-DEAD-A4AB-C9CE-74C43DF409B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44590545"/>
                  </p:ext>
                </p:extLst>
              </p:nvPr>
            </p:nvGraphicFramePr>
            <p:xfrm rot="10800000">
              <a:off x="9789832" y="2785325"/>
              <a:ext cx="948861" cy="2647427"/>
            </p:xfrm>
            <a:graphic>
              <a:graphicData uri="http://schemas.microsoft.com/office/drawing/2017/model3d">
                <am3d:model3d r:embed="rId9">
                  <am3d:spPr>
                    <a:xfrm rot="10800000">
                      <a:off x="0" y="0"/>
                      <a:ext cx="948861" cy="2647427"/>
                    </a:xfrm>
                    <a:prstGeom prst="rect">
                      <a:avLst/>
                    </a:prstGeom>
                  </am3d:spPr>
                  <am3d:camera>
                    <am3d:pos x="0" y="0" z="525007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07497" d="1000000"/>
                    <am3d:preTrans dx="-44610" dy="-17992235" dz="88890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22786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 Model 16" descr="Mobile phone">
                <a:extLst>
                  <a:ext uri="{FF2B5EF4-FFF2-40B4-BE49-F238E27FC236}">
                    <a16:creationId xmlns:a16="http://schemas.microsoft.com/office/drawing/2014/main" id="{C2060C64-DEAD-A4AB-C9CE-74C43DF409B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 rot="10800000">
                <a:off x="9789832" y="2785325"/>
                <a:ext cx="948861" cy="26474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8" name="3D Model 17" descr="Power Plug 2">
                <a:extLst>
                  <a:ext uri="{FF2B5EF4-FFF2-40B4-BE49-F238E27FC236}">
                    <a16:creationId xmlns:a16="http://schemas.microsoft.com/office/drawing/2014/main" id="{1D02B1AD-8B6E-DB2F-E047-FA18B57EFE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61742676"/>
                  </p:ext>
                </p:extLst>
              </p:nvPr>
            </p:nvGraphicFramePr>
            <p:xfrm>
              <a:off x="5642139" y="1767338"/>
              <a:ext cx="1566535" cy="1395836"/>
            </p:xfrm>
            <a:graphic>
              <a:graphicData uri="http://schemas.microsoft.com/office/drawing/2017/model3d">
                <am3d:model3d r:embed="rId11">
                  <am3d:spPr>
                    <a:xfrm>
                      <a:off x="0" y="0"/>
                      <a:ext cx="1566535" cy="1395836"/>
                    </a:xfrm>
                    <a:prstGeom prst="rect">
                      <a:avLst/>
                    </a:prstGeom>
                  </am3d:spPr>
                  <am3d:camera>
                    <am3d:pos x="0" y="0" z="656096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54136" d="1000000"/>
                    <am3d:preTrans dx="403897" dy="-7233352" dz="-5857800"/>
                    <am3d:scale>
                      <am3d:sx n="1000000" d="1000000"/>
                      <am3d:sy n="1000000" d="1000000"/>
                      <am3d:sz n="1000000" d="1000000"/>
                    </am3d:scale>
                    <am3d:rot ax="997577" ay="1571205" az="450420"/>
                    <am3d:postTrans dx="0" dy="0" dz="0"/>
                  </am3d:trans>
                  <am3d:raster rName="Office3DRenderer" rVer="16.0.8326">
                    <am3d:blip r:embed="rId12"/>
                  </am3d:raster>
                  <am3d:objViewport viewportSz="20985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8" name="3D Model 17" descr="Power Plug 2">
                <a:extLst>
                  <a:ext uri="{FF2B5EF4-FFF2-40B4-BE49-F238E27FC236}">
                    <a16:creationId xmlns:a16="http://schemas.microsoft.com/office/drawing/2014/main" id="{1D02B1AD-8B6E-DB2F-E047-FA18B57EFE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642139" y="1767338"/>
                <a:ext cx="1566535" cy="139583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8900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0AD36-8969-D0CD-B29F-1926E54BF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Static IP </a:t>
            </a:r>
          </a:p>
          <a:p>
            <a:r>
              <a:rPr lang="en-IN" sz="2400" dirty="0"/>
              <a:t>Dynamic IP</a:t>
            </a:r>
          </a:p>
          <a:p>
            <a:r>
              <a:rPr lang="en-IN" sz="2400" dirty="0"/>
              <a:t>Real IP </a:t>
            </a:r>
          </a:p>
          <a:p>
            <a:r>
              <a:rPr lang="en-IN" sz="2400" dirty="0"/>
              <a:t>Virtual IP</a:t>
            </a:r>
          </a:p>
          <a:p>
            <a:r>
              <a:rPr lang="en-IN" sz="2400" dirty="0"/>
              <a:t>Ports </a:t>
            </a:r>
          </a:p>
          <a:p>
            <a:r>
              <a:rPr lang="en-IN" sz="2400" dirty="0"/>
              <a:t>Sockets </a:t>
            </a:r>
          </a:p>
        </p:txBody>
      </p:sp>
    </p:spTree>
    <p:extLst>
      <p:ext uri="{BB962C8B-B14F-4D97-AF65-F5344CB8AC3E}">
        <p14:creationId xmlns:p14="http://schemas.microsoft.com/office/powerpoint/2010/main" val="2525158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2B508-C4F2-035F-B99E-2F989F56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Server-Client Models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9EC51-6711-2D88-9C39-908BFB13E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Server serves services to clients </a:t>
            </a:r>
          </a:p>
          <a:p>
            <a:r>
              <a:rPr lang="en-IN" sz="2400" dirty="0"/>
              <a:t>Clients are the hosts which are using services provided by the server </a:t>
            </a:r>
          </a:p>
          <a:p>
            <a:r>
              <a:rPr lang="en-IN" sz="2400" dirty="0"/>
              <a:t>Requests sent by clients to any server are in the form of sockets. </a:t>
            </a:r>
          </a:p>
          <a:p>
            <a:r>
              <a:rPr lang="en-IN" sz="2400" dirty="0"/>
              <a:t>Sockets are the combination of IP address and ports </a:t>
            </a:r>
          </a:p>
          <a:p>
            <a:r>
              <a:rPr lang="en-IN" sz="2400" dirty="0"/>
              <a:t>Sockets = IP </a:t>
            </a:r>
            <a:r>
              <a:rPr lang="en-IN" sz="2400" dirty="0" err="1"/>
              <a:t>address:ports</a:t>
            </a:r>
            <a:r>
              <a:rPr lang="en-IN" sz="2400" dirty="0"/>
              <a:t> </a:t>
            </a:r>
          </a:p>
          <a:p>
            <a:endParaRPr lang="en-IN" sz="2400" dirty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361588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CBAC1-B5FB-A528-8D14-246385E6F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PORTS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1DB93-8180-8A36-7D6F-1A9782036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Ports can be understandable as the address of services running over the server.</a:t>
            </a:r>
          </a:p>
          <a:p>
            <a:r>
              <a:rPr lang="en-IN" sz="2400" dirty="0"/>
              <a:t> Requests sent by clients over the server where multiple services are served can be identified by the ports they are listening on.</a:t>
            </a:r>
          </a:p>
          <a:p>
            <a:r>
              <a:rPr lang="en-IN" sz="2400" dirty="0"/>
              <a:t>Total number of ports we are having is 65535.</a:t>
            </a:r>
          </a:p>
          <a:p>
            <a:r>
              <a:rPr lang="en-IN" sz="2400" dirty="0"/>
              <a:t>Out of the above ports few ports are reserves for specific services.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782143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928B1-4D0C-B51B-37FC-FE23A6DF9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DNS listens at 53 port</a:t>
            </a:r>
          </a:p>
          <a:p>
            <a:r>
              <a:rPr lang="en-IN" sz="2400" dirty="0"/>
              <a:t>Webserver at 80 and 443 </a:t>
            </a:r>
          </a:p>
          <a:p>
            <a:r>
              <a:rPr lang="en-IN" sz="2400" dirty="0"/>
              <a:t>Mail server at 25</a:t>
            </a:r>
          </a:p>
          <a:p>
            <a:r>
              <a:rPr lang="en-IN" sz="2400" dirty="0"/>
              <a:t>Database server at 3306</a:t>
            </a:r>
          </a:p>
          <a:p>
            <a:r>
              <a:rPr lang="en-IN" sz="2400" dirty="0"/>
              <a:t>SSH server at 22 </a:t>
            </a:r>
          </a:p>
        </p:txBody>
      </p:sp>
    </p:spTree>
    <p:extLst>
      <p:ext uri="{BB962C8B-B14F-4D97-AF65-F5344CB8AC3E}">
        <p14:creationId xmlns:p14="http://schemas.microsoft.com/office/powerpoint/2010/main" val="1602571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DB557-266A-3459-D6E3-4623E9061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Network devices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AFAE4-967D-3A6B-E3EC-C9613517F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>
                <a:solidFill>
                  <a:srgbClr val="FF0000"/>
                </a:solidFill>
              </a:rPr>
              <a:t>Requirement of the network device to communicate</a:t>
            </a:r>
          </a:p>
          <a:p>
            <a:r>
              <a:rPr lang="en-IN" sz="2400" dirty="0"/>
              <a:t>Source address </a:t>
            </a:r>
          </a:p>
          <a:p>
            <a:r>
              <a:rPr lang="en-IN" sz="2400" dirty="0"/>
              <a:t>Destination address </a:t>
            </a:r>
          </a:p>
          <a:p>
            <a:r>
              <a:rPr lang="en-IN" sz="2400" dirty="0"/>
              <a:t>Source Mac Address </a:t>
            </a:r>
          </a:p>
          <a:p>
            <a:r>
              <a:rPr lang="en-IN" sz="2400" dirty="0"/>
              <a:t>Destination Mac Address </a:t>
            </a:r>
          </a:p>
        </p:txBody>
      </p:sp>
    </p:spTree>
    <p:extLst>
      <p:ext uri="{BB962C8B-B14F-4D97-AF65-F5344CB8AC3E}">
        <p14:creationId xmlns:p14="http://schemas.microsoft.com/office/powerpoint/2010/main" val="2939431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DC1C-B7DA-3DAE-D9E8-70248347C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Network devices we are going to discuss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460AA-FD73-7466-B244-EB1404CFE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HUB</a:t>
            </a:r>
          </a:p>
          <a:p>
            <a:r>
              <a:rPr lang="en-IN" sz="2400" dirty="0"/>
              <a:t>Switch</a:t>
            </a:r>
          </a:p>
          <a:p>
            <a:pPr marL="0" indent="0">
              <a:buNone/>
            </a:pPr>
            <a:r>
              <a:rPr lang="en-IN" sz="2400" dirty="0"/>
              <a:t> [ communication between devices having same network range ]</a:t>
            </a:r>
          </a:p>
          <a:p>
            <a:r>
              <a:rPr lang="en-IN" sz="2400" dirty="0"/>
              <a:t>Router</a:t>
            </a:r>
          </a:p>
          <a:p>
            <a:pPr marL="0" indent="0">
              <a:buNone/>
            </a:pPr>
            <a:r>
              <a:rPr lang="en-IN" sz="2400" dirty="0"/>
              <a:t> [ communication between different networks ]</a:t>
            </a:r>
          </a:p>
          <a:p>
            <a:pPr marL="0" indent="0">
              <a:buNone/>
            </a:pPr>
            <a:r>
              <a:rPr lang="en-IN" sz="2400" dirty="0"/>
              <a:t> [ provide route to packages ] </a:t>
            </a:r>
          </a:p>
        </p:txBody>
      </p:sp>
    </p:spTree>
    <p:extLst>
      <p:ext uri="{BB962C8B-B14F-4D97-AF65-F5344CB8AC3E}">
        <p14:creationId xmlns:p14="http://schemas.microsoft.com/office/powerpoint/2010/main" val="936307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F543D-8C79-D253-8126-3346CF9EA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TCp</a:t>
            </a:r>
            <a:r>
              <a:rPr lang="en-IN" dirty="0"/>
              <a:t>/</a:t>
            </a:r>
            <a:r>
              <a:rPr lang="en-IN" dirty="0" err="1"/>
              <a:t>iP</a:t>
            </a:r>
            <a:r>
              <a:rPr lang="en-IN" dirty="0"/>
              <a:t>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EC10B-3429-57CE-FBE9-E334986A8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The TCP/IP model is </a:t>
            </a:r>
            <a:r>
              <a:rPr lang="en-US" sz="2000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a four-layer model that divides network communications into four distinct categories or layers</a:t>
            </a:r>
            <a:r>
              <a:rPr lang="en-IN" sz="2400" dirty="0">
                <a:solidFill>
                  <a:srgbClr val="FF0000"/>
                </a:solidFill>
              </a:rPr>
              <a:t> </a:t>
            </a:r>
            <a:r>
              <a:rPr lang="en-IN" sz="2400" dirty="0"/>
              <a:t>:</a:t>
            </a:r>
          </a:p>
          <a:p>
            <a:r>
              <a:rPr lang="en-IN" sz="2400" dirty="0"/>
              <a:t>Application layer </a:t>
            </a:r>
          </a:p>
          <a:p>
            <a:r>
              <a:rPr lang="en-IN" sz="2400" dirty="0"/>
              <a:t>Transport layer  </a:t>
            </a:r>
          </a:p>
          <a:p>
            <a:r>
              <a:rPr lang="en-IN" sz="2400" dirty="0"/>
              <a:t>Network layer </a:t>
            </a:r>
          </a:p>
          <a:p>
            <a:r>
              <a:rPr lang="en-IN" sz="2400" dirty="0"/>
              <a:t>Data-link / Physical layer </a:t>
            </a:r>
          </a:p>
        </p:txBody>
      </p:sp>
    </p:spTree>
    <p:extLst>
      <p:ext uri="{BB962C8B-B14F-4D97-AF65-F5344CB8AC3E}">
        <p14:creationId xmlns:p14="http://schemas.microsoft.com/office/powerpoint/2010/main" val="889850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5479-2BDE-D0C2-6081-FE08E9095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Naming convention of ethernet card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42ABB-D6C1-60E2-6D09-8BFDC73E0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ethN</a:t>
            </a:r>
            <a:r>
              <a:rPr lang="en-IN" dirty="0"/>
              <a:t> = eth1 eth2 eth3 </a:t>
            </a:r>
          </a:p>
          <a:p>
            <a:r>
              <a:rPr lang="en-IN" dirty="0" err="1"/>
              <a:t>enoN</a:t>
            </a:r>
            <a:r>
              <a:rPr lang="en-IN" dirty="0"/>
              <a:t> = eno1 eno2 eno3</a:t>
            </a:r>
          </a:p>
          <a:p>
            <a:r>
              <a:rPr lang="en-IN" dirty="0" err="1"/>
              <a:t>ensN</a:t>
            </a:r>
            <a:r>
              <a:rPr lang="en-IN" dirty="0"/>
              <a:t> = ens100 ens223</a:t>
            </a:r>
          </a:p>
          <a:p>
            <a:r>
              <a:rPr lang="en-IN" dirty="0" err="1"/>
              <a:t>wlanN</a:t>
            </a:r>
            <a:r>
              <a:rPr lang="en-IN" dirty="0"/>
              <a:t> = wlan0 wlan1 wlan2</a:t>
            </a:r>
          </a:p>
          <a:p>
            <a:r>
              <a:rPr lang="en-IN" dirty="0" err="1"/>
              <a:t>wwn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67788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22EA8-72BC-CE14-30FE-482CF1150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48184"/>
          </a:xfrm>
        </p:spPr>
        <p:txBody>
          <a:bodyPr>
            <a:normAutofit lnSpcReduction="10000"/>
          </a:bodyPr>
          <a:lstStyle/>
          <a:p>
            <a:r>
              <a:rPr lang="en-IN" sz="2400" dirty="0"/>
              <a:t>Multiple ethernet cards can be assigned to one system.</a:t>
            </a:r>
          </a:p>
          <a:p>
            <a:r>
              <a:rPr lang="en-IN" sz="2400" dirty="0"/>
              <a:t>Ip address assigned to the ethernet card can be manual and automatic by the DHCP server.  such configuration depends on connections.</a:t>
            </a:r>
          </a:p>
          <a:p>
            <a:r>
              <a:rPr lang="en-IN" sz="2400" dirty="0"/>
              <a:t>Connections are collections of settings. </a:t>
            </a:r>
          </a:p>
          <a:p>
            <a:r>
              <a:rPr lang="en-IN" sz="2400" dirty="0"/>
              <a:t>  ping command can be used to check the connection with the server or another host. </a:t>
            </a:r>
          </a:p>
          <a:p>
            <a:r>
              <a:rPr lang="en-IN" sz="2400" dirty="0"/>
              <a:t>ICMP protocol is responsible to send packets in order to check connectivity.</a:t>
            </a:r>
          </a:p>
        </p:txBody>
      </p:sp>
    </p:spTree>
    <p:extLst>
      <p:ext uri="{BB962C8B-B14F-4D97-AF65-F5344CB8AC3E}">
        <p14:creationId xmlns:p14="http://schemas.microsoft.com/office/powerpoint/2010/main" val="1440039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17190-588F-B03A-BF82-4933C300B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434" y="531142"/>
            <a:ext cx="9603275" cy="1049235"/>
          </a:xfrm>
        </p:spPr>
        <p:txBody>
          <a:bodyPr/>
          <a:lstStyle/>
          <a:p>
            <a:r>
              <a:rPr lang="en-IN" dirty="0"/>
              <a:t>REQUIREMENTS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50064-A75D-ECB4-96DD-824DE67AF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3200" dirty="0">
                <a:solidFill>
                  <a:srgbClr val="FF0000"/>
                </a:solidFill>
              </a:rPr>
              <a:t>Hardware requirements </a:t>
            </a:r>
          </a:p>
          <a:p>
            <a:r>
              <a:rPr lang="en-IN" sz="2400" dirty="0"/>
              <a:t>Ethernet card/ LAN card / Interface/ Network Adopter / NIC</a:t>
            </a:r>
          </a:p>
          <a:p>
            <a:r>
              <a:rPr lang="en-IN" sz="2400" dirty="0"/>
              <a:t>Medium ( wireless / wired )</a:t>
            </a:r>
          </a:p>
          <a:p>
            <a:r>
              <a:rPr lang="en-IN" sz="2400" dirty="0"/>
              <a:t>Network Devices [ HUB / Switch / Router ]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98045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9E388-D99B-7076-1A9B-FB303F077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Connection established between servers through ping command is actually performed by using IP addresses only.</a:t>
            </a:r>
          </a:p>
          <a:p>
            <a:r>
              <a:rPr lang="en-IN" sz="2400" dirty="0"/>
              <a:t>Ping command finds such names in hosts file of your system  (/etc/hosts).</a:t>
            </a:r>
          </a:p>
          <a:p>
            <a:r>
              <a:rPr lang="en-IN" sz="2400" dirty="0"/>
              <a:t>If no entry is found in /etc/hosts then this search </a:t>
            </a:r>
            <a:r>
              <a:rPr lang="en-IN" sz="2400" dirty="0" err="1"/>
              <a:t>transferd</a:t>
            </a:r>
            <a:r>
              <a:rPr lang="en-IN" sz="2400" dirty="0"/>
              <a:t> to /etc/</a:t>
            </a:r>
            <a:r>
              <a:rPr lang="en-IN" sz="2400" dirty="0" err="1"/>
              <a:t>resolv.conf</a:t>
            </a:r>
            <a:r>
              <a:rPr lang="en-IN" sz="2400" dirty="0"/>
              <a:t> file which is having entry of the name server.</a:t>
            </a:r>
          </a:p>
        </p:txBody>
      </p:sp>
    </p:spTree>
    <p:extLst>
      <p:ext uri="{BB962C8B-B14F-4D97-AF65-F5344CB8AC3E}">
        <p14:creationId xmlns:p14="http://schemas.microsoft.com/office/powerpoint/2010/main" val="31171584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830E9-0409-1CCA-6088-F9F39382C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919847"/>
          </a:xfrm>
        </p:spPr>
        <p:txBody>
          <a:bodyPr>
            <a:normAutofit/>
          </a:bodyPr>
          <a:lstStyle/>
          <a:p>
            <a:r>
              <a:rPr lang="en-IN" sz="2400" dirty="0"/>
              <a:t>There is a command </a:t>
            </a:r>
            <a:r>
              <a:rPr lang="en-IN" sz="2400" b="1" dirty="0" err="1"/>
              <a:t>nslookup</a:t>
            </a:r>
            <a:r>
              <a:rPr lang="en-IN" sz="2400" dirty="0"/>
              <a:t>, which is used to check </a:t>
            </a:r>
            <a:r>
              <a:rPr lang="en-IN" sz="2400" dirty="0" err="1"/>
              <a:t>ip</a:t>
            </a:r>
            <a:r>
              <a:rPr lang="en-IN" sz="2400" dirty="0"/>
              <a:t> address of any website or name server.</a:t>
            </a:r>
          </a:p>
          <a:p>
            <a:r>
              <a:rPr lang="en-IN" sz="2400" b="1" dirty="0"/>
              <a:t>netstat –</a:t>
            </a:r>
            <a:r>
              <a:rPr lang="en-IN" sz="2400" b="1" dirty="0" err="1"/>
              <a:t>tulpn</a:t>
            </a:r>
            <a:r>
              <a:rPr lang="en-IN" sz="2400" b="1" dirty="0"/>
              <a:t> </a:t>
            </a:r>
            <a:r>
              <a:rPr lang="en-IN" sz="2400" dirty="0"/>
              <a:t>command is used to check open ports of your system. </a:t>
            </a:r>
          </a:p>
          <a:p>
            <a:r>
              <a:rPr lang="en-IN" sz="2400" b="1" dirty="0"/>
              <a:t>ss –</a:t>
            </a:r>
            <a:r>
              <a:rPr lang="en-IN" sz="2400" b="1" dirty="0" err="1"/>
              <a:t>tulpn</a:t>
            </a:r>
            <a:r>
              <a:rPr lang="en-IN" sz="2400" dirty="0"/>
              <a:t> can be used for the same purpose.</a:t>
            </a:r>
          </a:p>
          <a:p>
            <a:r>
              <a:rPr lang="en-IN" sz="2400" b="1" dirty="0" err="1"/>
              <a:t>hostnamectl</a:t>
            </a:r>
            <a:r>
              <a:rPr lang="en-IN" sz="2400" b="1" dirty="0"/>
              <a:t> set-hostname admin </a:t>
            </a:r>
            <a:r>
              <a:rPr lang="en-IN" sz="2400" dirty="0"/>
              <a:t>can be used to set hostname for system.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569657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C5245-1295-1229-D6AD-74E9DB0D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IP address configuration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52389-A2C2-B4B6-DB0F-A21BE6963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sz="2400" dirty="0"/>
              <a:t>Connection = collection of settings </a:t>
            </a:r>
          </a:p>
          <a:p>
            <a:r>
              <a:rPr lang="en-IN" sz="2400" b="1" dirty="0" err="1"/>
              <a:t>nmcli</a:t>
            </a:r>
            <a:r>
              <a:rPr lang="en-IN" sz="2400" dirty="0"/>
              <a:t> is a command can be used to configure various network settings in your system.</a:t>
            </a:r>
          </a:p>
          <a:p>
            <a:r>
              <a:rPr lang="en-IN" sz="2400" b="1" dirty="0" err="1"/>
              <a:t>nmcli</a:t>
            </a:r>
            <a:r>
              <a:rPr lang="en-IN" sz="2400" b="1" dirty="0"/>
              <a:t> </a:t>
            </a:r>
            <a:r>
              <a:rPr lang="en-IN" sz="2400" dirty="0"/>
              <a:t>stands for network manager command line.</a:t>
            </a:r>
          </a:p>
          <a:p>
            <a:r>
              <a:rPr lang="en-IN" sz="2400" b="1" dirty="0" err="1"/>
              <a:t>nmcli</a:t>
            </a:r>
            <a:r>
              <a:rPr lang="en-IN" sz="2400" dirty="0"/>
              <a:t> </a:t>
            </a:r>
            <a:r>
              <a:rPr lang="en-IN" sz="2400" b="1" dirty="0"/>
              <a:t>device status </a:t>
            </a:r>
            <a:r>
              <a:rPr lang="en-IN" sz="2400" dirty="0"/>
              <a:t>is used to check connected devices in your system.</a:t>
            </a:r>
          </a:p>
          <a:p>
            <a:r>
              <a:rPr lang="en-IN" sz="2400" b="1" dirty="0" err="1"/>
              <a:t>nmcli</a:t>
            </a:r>
            <a:r>
              <a:rPr lang="en-IN" sz="2400" b="1" dirty="0"/>
              <a:t> con show </a:t>
            </a:r>
            <a:r>
              <a:rPr lang="en-IN" sz="2400" dirty="0"/>
              <a:t>command can be used check connections of your system.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5121023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FAC57-AAF1-9CED-8A9E-32D3EB2A5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5" y="804519"/>
            <a:ext cx="10717970" cy="1049235"/>
          </a:xfrm>
        </p:spPr>
        <p:txBody>
          <a:bodyPr>
            <a:normAutofit/>
          </a:bodyPr>
          <a:lstStyle/>
          <a:p>
            <a:r>
              <a:rPr lang="en-IN" dirty="0"/>
              <a:t>Configure IP address through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DA46A-CB93-3CF4-4DC4-6EEE6DC84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884" y="1989222"/>
            <a:ext cx="11662611" cy="4064260"/>
          </a:xfrm>
        </p:spPr>
        <p:txBody>
          <a:bodyPr>
            <a:normAutofit lnSpcReduction="10000"/>
          </a:bodyPr>
          <a:lstStyle/>
          <a:p>
            <a:r>
              <a:rPr lang="en-IN" sz="2400" b="1" dirty="0" err="1"/>
              <a:t>nmcli</a:t>
            </a:r>
            <a:r>
              <a:rPr lang="en-IN" sz="2400" b="1" dirty="0"/>
              <a:t> con add con-name </a:t>
            </a:r>
            <a:r>
              <a:rPr lang="en-IN" sz="2400" b="1" dirty="0" err="1"/>
              <a:t>grras</a:t>
            </a:r>
            <a:r>
              <a:rPr lang="en-IN" sz="2400" b="1" dirty="0"/>
              <a:t> type ethernet </a:t>
            </a:r>
            <a:r>
              <a:rPr lang="en-IN" sz="2400" b="1" dirty="0" err="1"/>
              <a:t>ifname</a:t>
            </a:r>
            <a:r>
              <a:rPr lang="en-IN" sz="2400" b="1" dirty="0"/>
              <a:t> ens192 ipv4.method auto </a:t>
            </a:r>
            <a:r>
              <a:rPr lang="en-IN" sz="2400" dirty="0"/>
              <a:t>this command can be used to add connection through command line.</a:t>
            </a:r>
          </a:p>
          <a:p>
            <a:r>
              <a:rPr lang="en-IN" sz="2400" b="1" dirty="0" err="1"/>
              <a:t>nmcli</a:t>
            </a:r>
            <a:r>
              <a:rPr lang="en-IN" sz="2400" b="1" dirty="0"/>
              <a:t> con down </a:t>
            </a:r>
            <a:r>
              <a:rPr lang="en-IN" sz="2400" b="1" dirty="0" err="1"/>
              <a:t>grras</a:t>
            </a:r>
            <a:r>
              <a:rPr lang="en-IN" sz="2400" b="1" dirty="0"/>
              <a:t> </a:t>
            </a:r>
          </a:p>
          <a:p>
            <a:r>
              <a:rPr lang="en-IN" sz="2400" b="1" dirty="0" err="1"/>
              <a:t>nmcli</a:t>
            </a:r>
            <a:r>
              <a:rPr lang="en-IN" sz="2400" b="1" dirty="0"/>
              <a:t> con up  </a:t>
            </a:r>
            <a:r>
              <a:rPr lang="en-IN" sz="2400" b="1" dirty="0" err="1"/>
              <a:t>grras</a:t>
            </a:r>
            <a:r>
              <a:rPr lang="en-IN" sz="2400" b="1" dirty="0"/>
              <a:t> </a:t>
            </a:r>
          </a:p>
          <a:p>
            <a:r>
              <a:rPr lang="en-IN" sz="2400" b="1" dirty="0" err="1"/>
              <a:t>nmcli</a:t>
            </a:r>
            <a:r>
              <a:rPr lang="en-IN" sz="2400" b="1" dirty="0"/>
              <a:t> device status</a:t>
            </a:r>
          </a:p>
          <a:p>
            <a:r>
              <a:rPr lang="en-IN" sz="2400" b="1" dirty="0" err="1"/>
              <a:t>nmcli</a:t>
            </a:r>
            <a:r>
              <a:rPr lang="en-IN" sz="2400" b="1" dirty="0"/>
              <a:t> con mod </a:t>
            </a:r>
            <a:r>
              <a:rPr lang="en-IN" sz="2400" b="1" dirty="0" err="1"/>
              <a:t>grras</a:t>
            </a:r>
            <a:r>
              <a:rPr lang="en-IN" sz="2400" b="1" dirty="0"/>
              <a:t> ipv4.addresses 172.34.56.78/8 ipv4.gateway 192.34.53.123 ipv4.dns 8.8.8.8 ipv4.method manual. </a:t>
            </a:r>
            <a:r>
              <a:rPr lang="en-IN" sz="2400" dirty="0"/>
              <a:t>Can be used to set </a:t>
            </a:r>
            <a:r>
              <a:rPr lang="en-IN" sz="2400" dirty="0" err="1"/>
              <a:t>ip</a:t>
            </a:r>
            <a:r>
              <a:rPr lang="en-IN" sz="2400" dirty="0"/>
              <a:t> address manually through command line.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4075171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98F36-85A9-69FF-9654-D3506BECA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561" y="288813"/>
            <a:ext cx="9603275" cy="1049235"/>
          </a:xfrm>
        </p:spPr>
        <p:txBody>
          <a:bodyPr/>
          <a:lstStyle/>
          <a:p>
            <a:r>
              <a:rPr lang="en-IN" dirty="0"/>
              <a:t>Logical Terms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3A5D5-A262-CF7D-5BFF-050FE693B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9562" y="1338048"/>
            <a:ext cx="9603275" cy="3450613"/>
          </a:xfrm>
        </p:spPr>
        <p:txBody>
          <a:bodyPr>
            <a:noAutofit/>
          </a:bodyPr>
          <a:lstStyle/>
          <a:p>
            <a:r>
              <a:rPr lang="en-IN" sz="2400" dirty="0"/>
              <a:t>Mac Address / Hardware Address / physical Address </a:t>
            </a:r>
          </a:p>
          <a:p>
            <a:r>
              <a:rPr lang="en-IN" sz="2400" dirty="0"/>
              <a:t>IP Address [ Public, Private, Static. Dynamic, Real, Virtual ]</a:t>
            </a:r>
          </a:p>
          <a:p>
            <a:r>
              <a:rPr lang="en-IN" sz="2400" dirty="0"/>
              <a:t>Source Address,</a:t>
            </a:r>
          </a:p>
          <a:p>
            <a:r>
              <a:rPr lang="en-IN" sz="2400" dirty="0"/>
              <a:t> Destination Address </a:t>
            </a:r>
          </a:p>
          <a:p>
            <a:r>
              <a:rPr lang="en-IN" sz="2400" dirty="0"/>
              <a:t>Network Address, </a:t>
            </a:r>
          </a:p>
          <a:p>
            <a:r>
              <a:rPr lang="en-IN" sz="2400" dirty="0"/>
              <a:t>Broadcast Address</a:t>
            </a:r>
          </a:p>
          <a:p>
            <a:r>
              <a:rPr lang="en-IN" sz="2400" dirty="0"/>
              <a:t>Ports</a:t>
            </a:r>
          </a:p>
          <a:p>
            <a:r>
              <a:rPr lang="en-IN" sz="2400" dirty="0"/>
              <a:t>Sockets </a:t>
            </a:r>
          </a:p>
        </p:txBody>
      </p:sp>
    </p:spTree>
    <p:extLst>
      <p:ext uri="{BB962C8B-B14F-4D97-AF65-F5344CB8AC3E}">
        <p14:creationId xmlns:p14="http://schemas.microsoft.com/office/powerpoint/2010/main" val="657969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E3BB1-41DE-FF7D-C910-6EB012483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b="1" dirty="0"/>
              <a:t>IP Address - 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IP address stands for “</a:t>
            </a:r>
            <a:r>
              <a:rPr lang="en-US" sz="2400" b="1" i="0" dirty="0">
                <a:effectLst/>
                <a:latin typeface="arial" panose="020B0604020202020204" pitchFamily="34" charset="0"/>
              </a:rPr>
              <a:t>Internet Protocol address</a:t>
            </a:r>
            <a:r>
              <a:rPr lang="en-US" sz="2400" b="0" i="0" dirty="0">
                <a:effectLst/>
                <a:latin typeface="arial" panose="020B0604020202020204" pitchFamily="34" charset="0"/>
              </a:rPr>
              <a:t>.” The Internet Protocol is a set of rules for communication over the internet</a:t>
            </a:r>
            <a:endParaRPr lang="en-IN" sz="2400" b="1" dirty="0"/>
          </a:p>
          <a:p>
            <a:r>
              <a:rPr lang="en-IN" sz="2400" b="1" dirty="0"/>
              <a:t>Mac Address –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inter-regular"/>
              </a:rPr>
              <a:t>MAC address is the physical address, which uniquely identifies each device on a given network. 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It’s persistent.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3355081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985BF95-F66A-3D18-141C-E9F3D46BA2E2}"/>
              </a:ext>
            </a:extLst>
          </p:cNvPr>
          <p:cNvSpPr txBox="1"/>
          <p:nvPr/>
        </p:nvSpPr>
        <p:spPr>
          <a:xfrm>
            <a:off x="4604084" y="1219564"/>
            <a:ext cx="2294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IP Address 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D3D52BF-324C-01E9-7FB9-CC7A80D6290E}"/>
              </a:ext>
            </a:extLst>
          </p:cNvPr>
          <p:cNvCxnSpPr>
            <a:cxnSpLocks/>
          </p:cNvCxnSpPr>
          <p:nvPr/>
        </p:nvCxnSpPr>
        <p:spPr>
          <a:xfrm flipH="1">
            <a:off x="4491789" y="1925053"/>
            <a:ext cx="802106" cy="113898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5466A76-62B3-07C6-CA3E-C830EFABF0E3}"/>
              </a:ext>
            </a:extLst>
          </p:cNvPr>
          <p:cNvCxnSpPr>
            <a:cxnSpLocks/>
          </p:cNvCxnSpPr>
          <p:nvPr/>
        </p:nvCxnSpPr>
        <p:spPr>
          <a:xfrm>
            <a:off x="5434263" y="1956739"/>
            <a:ext cx="1323473" cy="110730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DD7C314-C516-509A-B4A5-1547BFF27410}"/>
              </a:ext>
            </a:extLst>
          </p:cNvPr>
          <p:cNvSpPr txBox="1"/>
          <p:nvPr/>
        </p:nvSpPr>
        <p:spPr>
          <a:xfrm>
            <a:off x="4058653" y="3064042"/>
            <a:ext cx="1700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IPV6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D61DD1-515E-A9BF-8E31-4083ECD32589}"/>
              </a:ext>
            </a:extLst>
          </p:cNvPr>
          <p:cNvSpPr txBox="1"/>
          <p:nvPr/>
        </p:nvSpPr>
        <p:spPr>
          <a:xfrm>
            <a:off x="6256421" y="3064042"/>
            <a:ext cx="1323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IPv4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8BBA62-66A2-6914-DACF-645B6F11569E}"/>
              </a:ext>
            </a:extLst>
          </p:cNvPr>
          <p:cNvSpPr txBox="1"/>
          <p:nvPr/>
        </p:nvSpPr>
        <p:spPr>
          <a:xfrm>
            <a:off x="3974431" y="3461084"/>
            <a:ext cx="1459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( 128 bit 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95BB6A-AF6D-D9E0-8FE9-E077C74FC690}"/>
              </a:ext>
            </a:extLst>
          </p:cNvPr>
          <p:cNvSpPr txBox="1"/>
          <p:nvPr/>
        </p:nvSpPr>
        <p:spPr>
          <a:xfrm>
            <a:off x="6116052" y="3441486"/>
            <a:ext cx="1323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(32-bit)</a:t>
            </a:r>
          </a:p>
        </p:txBody>
      </p:sp>
    </p:spTree>
    <p:extLst>
      <p:ext uri="{BB962C8B-B14F-4D97-AF65-F5344CB8AC3E}">
        <p14:creationId xmlns:p14="http://schemas.microsoft.com/office/powerpoint/2010/main" val="1986014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55B82-350F-F51E-3AC2-CFC3F4014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IPv4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841BA0-484A-2810-9F36-B14B6AC524B2}"/>
              </a:ext>
            </a:extLst>
          </p:cNvPr>
          <p:cNvSpPr txBox="1"/>
          <p:nvPr/>
        </p:nvSpPr>
        <p:spPr>
          <a:xfrm>
            <a:off x="770021" y="2085474"/>
            <a:ext cx="62885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Bits are defined in 4 octets.</a:t>
            </a:r>
          </a:p>
          <a:p>
            <a:r>
              <a:rPr lang="en-IN" sz="24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57696D-D4CA-03CB-F714-B1353805761C}"/>
              </a:ext>
            </a:extLst>
          </p:cNvPr>
          <p:cNvSpPr txBox="1"/>
          <p:nvPr/>
        </p:nvSpPr>
        <p:spPr>
          <a:xfrm>
            <a:off x="4363453" y="2529864"/>
            <a:ext cx="3224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8.8.8.8.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98772-5F46-A419-7B8F-5E8190895636}"/>
              </a:ext>
            </a:extLst>
          </p:cNvPr>
          <p:cNvSpPr txBox="1"/>
          <p:nvPr/>
        </p:nvSpPr>
        <p:spPr>
          <a:xfrm>
            <a:off x="962526" y="3429000"/>
            <a:ext cx="5133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00000000.00000000.0000000.00000000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D2A6C3-AF8D-BFCF-58F9-E59D30DCDF05}"/>
              </a:ext>
            </a:extLst>
          </p:cNvPr>
          <p:cNvSpPr txBox="1"/>
          <p:nvPr/>
        </p:nvSpPr>
        <p:spPr>
          <a:xfrm>
            <a:off x="6253216" y="3404807"/>
            <a:ext cx="53099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11111111.11111111.11111111.11111111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9DF717-8B6B-0836-A71F-FF46889A4221}"/>
              </a:ext>
            </a:extLst>
          </p:cNvPr>
          <p:cNvSpPr txBox="1"/>
          <p:nvPr/>
        </p:nvSpPr>
        <p:spPr>
          <a:xfrm>
            <a:off x="2213812" y="4004283"/>
            <a:ext cx="4203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</a:rPr>
              <a:t>0.0.0.0.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7FCBF2-0C73-1F16-943A-8E6A3C7D2712}"/>
              </a:ext>
            </a:extLst>
          </p:cNvPr>
          <p:cNvSpPr txBox="1"/>
          <p:nvPr/>
        </p:nvSpPr>
        <p:spPr>
          <a:xfrm>
            <a:off x="6862815" y="3900464"/>
            <a:ext cx="4090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</a:rPr>
              <a:t>255.255.255.255</a:t>
            </a:r>
          </a:p>
        </p:txBody>
      </p:sp>
    </p:spTree>
    <p:extLst>
      <p:ext uri="{BB962C8B-B14F-4D97-AF65-F5344CB8AC3E}">
        <p14:creationId xmlns:p14="http://schemas.microsoft.com/office/powerpoint/2010/main" val="447246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1F6D5-C0A3-B72C-22B2-075777D7E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515762"/>
            <a:ext cx="9603275" cy="1049235"/>
          </a:xfrm>
        </p:spPr>
        <p:txBody>
          <a:bodyPr/>
          <a:lstStyle/>
          <a:p>
            <a:r>
              <a:rPr lang="en-IN" dirty="0"/>
              <a:t>CLASSES of IPv4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0FF93-B386-3789-6F0B-71E4219D7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Class A </a:t>
            </a:r>
            <a:r>
              <a:rPr lang="en-IN" sz="2400" dirty="0">
                <a:sym typeface="Wingdings" panose="05000000000000000000" pitchFamily="2" charset="2"/>
              </a:rPr>
              <a:t>:  0 – 126</a:t>
            </a:r>
          </a:p>
          <a:p>
            <a:r>
              <a:rPr lang="en-IN" sz="2400" dirty="0">
                <a:sym typeface="Wingdings" panose="05000000000000000000" pitchFamily="2" charset="2"/>
              </a:rPr>
              <a:t>Class B :  128 – 191</a:t>
            </a:r>
          </a:p>
          <a:p>
            <a:r>
              <a:rPr lang="en-IN" sz="2400" dirty="0">
                <a:sym typeface="Wingdings" panose="05000000000000000000" pitchFamily="2" charset="2"/>
              </a:rPr>
              <a:t>Class C :  192 – 224</a:t>
            </a:r>
          </a:p>
          <a:p>
            <a:r>
              <a:rPr lang="en-IN" sz="2400" dirty="0">
                <a:sym typeface="Wingdings" panose="05000000000000000000" pitchFamily="2" charset="2"/>
              </a:rPr>
              <a:t>Class D :  225 – 239</a:t>
            </a:r>
          </a:p>
          <a:p>
            <a:r>
              <a:rPr lang="en-IN" sz="2400" dirty="0">
                <a:sym typeface="Wingdings" panose="05000000000000000000" pitchFamily="2" charset="2"/>
              </a:rPr>
              <a:t>Class E :  240 – 255</a:t>
            </a:r>
          </a:p>
          <a:p>
            <a:endParaRPr lang="en-IN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F03EDC-1DCD-7FEB-2C13-E4468018969A}"/>
              </a:ext>
            </a:extLst>
          </p:cNvPr>
          <p:cNvSpPr txBox="1"/>
          <p:nvPr/>
        </p:nvSpPr>
        <p:spPr>
          <a:xfrm>
            <a:off x="3914274" y="4866180"/>
            <a:ext cx="8277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</a:rPr>
              <a:t>Class D and Class E are reserved for research and multicasting. </a:t>
            </a:r>
          </a:p>
          <a:p>
            <a:endParaRPr lang="en-IN" sz="2400" dirty="0">
              <a:solidFill>
                <a:srgbClr val="FF0000"/>
              </a:solidFill>
            </a:endParaRPr>
          </a:p>
          <a:p>
            <a:r>
              <a:rPr lang="en-IN" sz="2400" dirty="0">
                <a:solidFill>
                  <a:srgbClr val="FF0000"/>
                </a:solidFill>
              </a:rPr>
              <a:t>IP range of 127 is known as a loopback address </a:t>
            </a:r>
          </a:p>
        </p:txBody>
      </p:sp>
    </p:spTree>
    <p:extLst>
      <p:ext uri="{BB962C8B-B14F-4D97-AF65-F5344CB8AC3E}">
        <p14:creationId xmlns:p14="http://schemas.microsoft.com/office/powerpoint/2010/main" val="3837535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0C0A8-0E82-CF4D-AEDE-30DCE531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Class A :  N.H.H.H</a:t>
            </a:r>
          </a:p>
          <a:p>
            <a:r>
              <a:rPr lang="en-IN" sz="2400" dirty="0"/>
              <a:t>Class B :  N.N.H.H</a:t>
            </a:r>
          </a:p>
          <a:p>
            <a:r>
              <a:rPr lang="en-IN" sz="2400" dirty="0"/>
              <a:t>Class C :  N.N.N.H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39EEAF-F9B9-2498-92BF-1697F23E7DEB}"/>
              </a:ext>
            </a:extLst>
          </p:cNvPr>
          <p:cNvSpPr txBox="1"/>
          <p:nvPr/>
        </p:nvSpPr>
        <p:spPr>
          <a:xfrm>
            <a:off x="561474" y="4170947"/>
            <a:ext cx="8069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Example : Class C – 192.168.72.41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352DCE-49C7-FB5C-9B07-D4AC9F076481}"/>
              </a:ext>
            </a:extLst>
          </p:cNvPr>
          <p:cNvSpPr txBox="1"/>
          <p:nvPr/>
        </p:nvSpPr>
        <p:spPr>
          <a:xfrm>
            <a:off x="561474" y="4772116"/>
            <a:ext cx="61601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F0000"/>
                </a:solidFill>
              </a:rPr>
              <a:t>192.168.72.0 = Network Address </a:t>
            </a:r>
          </a:p>
          <a:p>
            <a:r>
              <a:rPr lang="en-IN" sz="2400" dirty="0">
                <a:solidFill>
                  <a:srgbClr val="FF0000"/>
                </a:solidFill>
              </a:rPr>
              <a:t>192.168.194.255 = Broadcast Address </a:t>
            </a:r>
          </a:p>
        </p:txBody>
      </p:sp>
    </p:spTree>
    <p:extLst>
      <p:ext uri="{BB962C8B-B14F-4D97-AF65-F5344CB8AC3E}">
        <p14:creationId xmlns:p14="http://schemas.microsoft.com/office/powerpoint/2010/main" val="292433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A19B-8F50-B7AB-9B4E-298265337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SUBNETTing</a:t>
            </a:r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6DF77-8316-6D81-78E4-83B383EAD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sz="2400" dirty="0"/>
              <a:t>Logical distribution of the Network in various logical parts are known as subnetting </a:t>
            </a:r>
          </a:p>
          <a:p>
            <a:r>
              <a:rPr lang="en-IN" sz="2400" dirty="0"/>
              <a:t>Subnet = Sub Networks </a:t>
            </a:r>
          </a:p>
          <a:p>
            <a:r>
              <a:rPr lang="en-IN" sz="2400" dirty="0"/>
              <a:t>When Subnetting is performed, something known as a subnet mask comes in existence.</a:t>
            </a:r>
          </a:p>
          <a:p>
            <a:r>
              <a:rPr lang="en-IN" sz="2400" dirty="0"/>
              <a:t>Class A = 255.0.0.0</a:t>
            </a:r>
          </a:p>
          <a:p>
            <a:r>
              <a:rPr lang="en-IN" sz="2400" dirty="0"/>
              <a:t>Class B = 255.255.0.0</a:t>
            </a:r>
          </a:p>
          <a:p>
            <a:r>
              <a:rPr lang="en-IN" sz="2400" dirty="0"/>
              <a:t>Class C = 255.255.255.0</a:t>
            </a:r>
          </a:p>
        </p:txBody>
      </p:sp>
    </p:spTree>
    <p:extLst>
      <p:ext uri="{BB962C8B-B14F-4D97-AF65-F5344CB8AC3E}">
        <p14:creationId xmlns:p14="http://schemas.microsoft.com/office/powerpoint/2010/main" val="67665870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251</TotalTime>
  <Words>883</Words>
  <Application>Microsoft Office PowerPoint</Application>
  <PresentationFormat>Widescreen</PresentationFormat>
  <Paragraphs>124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Arial</vt:lpstr>
      <vt:lpstr>Gill Sans MT</vt:lpstr>
      <vt:lpstr>Google Sans</vt:lpstr>
      <vt:lpstr>inter-regular</vt:lpstr>
      <vt:lpstr>Gallery</vt:lpstr>
      <vt:lpstr>NETWORKING</vt:lpstr>
      <vt:lpstr>REQUIREMENTS </vt:lpstr>
      <vt:lpstr>Logical Terms </vt:lpstr>
      <vt:lpstr>PowerPoint Presentation</vt:lpstr>
      <vt:lpstr>PowerPoint Presentation</vt:lpstr>
      <vt:lpstr>IPv4  </vt:lpstr>
      <vt:lpstr>CLASSES of IPv4</vt:lpstr>
      <vt:lpstr>PowerPoint Presentation</vt:lpstr>
      <vt:lpstr>SUBNETTing </vt:lpstr>
      <vt:lpstr>PowerPoint Presentation</vt:lpstr>
      <vt:lpstr>PowerPoint Presentation</vt:lpstr>
      <vt:lpstr>Server-Client Models </vt:lpstr>
      <vt:lpstr>PORTS </vt:lpstr>
      <vt:lpstr>PowerPoint Presentation</vt:lpstr>
      <vt:lpstr>Network devices </vt:lpstr>
      <vt:lpstr>Network devices we are going to discuss </vt:lpstr>
      <vt:lpstr>TCp/iP models</vt:lpstr>
      <vt:lpstr>Naming convention of ethernet card </vt:lpstr>
      <vt:lpstr>PowerPoint Presentation</vt:lpstr>
      <vt:lpstr>PowerPoint Presentation</vt:lpstr>
      <vt:lpstr>PowerPoint Presentation</vt:lpstr>
      <vt:lpstr>IP address configuration </vt:lpstr>
      <vt:lpstr>Configure IP address through command 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NETWORKING</dc:title>
  <dc:creator>jagdeesh sharma</dc:creator>
  <cp:lastModifiedBy>jagdeesh sharma</cp:lastModifiedBy>
  <cp:revision>1</cp:revision>
  <dcterms:created xsi:type="dcterms:W3CDTF">2023-06-05T16:51:35Z</dcterms:created>
  <dcterms:modified xsi:type="dcterms:W3CDTF">2023-06-07T17:04:22Z</dcterms:modified>
</cp:coreProperties>
</file>

<file path=docProps/thumbnail.jpeg>
</file>